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35" r:id="rId4"/>
  </p:sldMasterIdLst>
  <p:notesMasterIdLst>
    <p:notesMasterId r:id="rId35"/>
  </p:notesMasterIdLst>
  <p:handoutMasterIdLst>
    <p:handoutMasterId r:id="rId36"/>
  </p:handoutMasterIdLst>
  <p:sldIdLst>
    <p:sldId id="256" r:id="rId5"/>
    <p:sldId id="284" r:id="rId6"/>
    <p:sldId id="322" r:id="rId7"/>
    <p:sldId id="295" r:id="rId8"/>
    <p:sldId id="302" r:id="rId9"/>
    <p:sldId id="304" r:id="rId10"/>
    <p:sldId id="310" r:id="rId11"/>
    <p:sldId id="305" r:id="rId12"/>
    <p:sldId id="314" r:id="rId13"/>
    <p:sldId id="313" r:id="rId14"/>
    <p:sldId id="317" r:id="rId15"/>
    <p:sldId id="285" r:id="rId16"/>
    <p:sldId id="296" r:id="rId17"/>
    <p:sldId id="286" r:id="rId18"/>
    <p:sldId id="297" r:id="rId19"/>
    <p:sldId id="309" r:id="rId20"/>
    <p:sldId id="289" r:id="rId21"/>
    <p:sldId id="287" r:id="rId22"/>
    <p:sldId id="307" r:id="rId23"/>
    <p:sldId id="290" r:id="rId24"/>
    <p:sldId id="291" r:id="rId25"/>
    <p:sldId id="292" r:id="rId26"/>
    <p:sldId id="293" r:id="rId27"/>
    <p:sldId id="294" r:id="rId28"/>
    <p:sldId id="316" r:id="rId29"/>
    <p:sldId id="318" r:id="rId30"/>
    <p:sldId id="319" r:id="rId31"/>
    <p:sldId id="320" r:id="rId32"/>
    <p:sldId id="321" r:id="rId33"/>
    <p:sldId id="283" r:id="rId34"/>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872BA"/>
    <a:srgbClr val="4472C4"/>
    <a:srgbClr val="973720"/>
    <a:srgbClr val="93895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A2F8FAC-079D-4A3C-BEA6-4A318190347A}" v="775" dt="2021-06-16T14:19:52.67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823" autoAdjust="0"/>
    <p:restoredTop sz="88954" autoAdjust="0"/>
  </p:normalViewPr>
  <p:slideViewPr>
    <p:cSldViewPr snapToGrid="0">
      <p:cViewPr varScale="1">
        <p:scale>
          <a:sx n="101" d="100"/>
          <a:sy n="101" d="100"/>
        </p:scale>
        <p:origin x="1110" y="150"/>
      </p:cViewPr>
      <p:guideLst/>
    </p:cSldViewPr>
  </p:slideViewPr>
  <p:notesTextViewPr>
    <p:cViewPr>
      <p:scale>
        <a:sx n="3" d="2"/>
        <a:sy n="3" d="2"/>
      </p:scale>
      <p:origin x="0" y="0"/>
    </p:cViewPr>
  </p:notesTextViewPr>
  <p:notesViewPr>
    <p:cSldViewPr snapToGrid="0">
      <p:cViewPr varScale="1">
        <p:scale>
          <a:sx n="87" d="100"/>
          <a:sy n="87" d="100"/>
        </p:scale>
        <p:origin x="2988"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rwan MENVIELLE" userId="32d1f8ae-224c-402a-ae8e-f0b7f6ee1a20" providerId="ADAL" clId="{89DC7B2A-FD25-41F2-8EE9-25C62BA4FA6E}"/>
    <pc:docChg chg="modSld">
      <pc:chgData name="Erwan MENVIELLE" userId="32d1f8ae-224c-402a-ae8e-f0b7f6ee1a20" providerId="ADAL" clId="{89DC7B2A-FD25-41F2-8EE9-25C62BA4FA6E}" dt="2021-06-16T10:25:12.558" v="0" actId="20577"/>
      <pc:docMkLst>
        <pc:docMk/>
      </pc:docMkLst>
      <pc:sldChg chg="modSp mod">
        <pc:chgData name="Erwan MENVIELLE" userId="32d1f8ae-224c-402a-ae8e-f0b7f6ee1a20" providerId="ADAL" clId="{89DC7B2A-FD25-41F2-8EE9-25C62BA4FA6E}" dt="2021-06-16T10:25:12.558" v="0" actId="20577"/>
        <pc:sldMkLst>
          <pc:docMk/>
          <pc:sldMk cId="3213812806" sldId="297"/>
        </pc:sldMkLst>
        <pc:spChg chg="mod">
          <ac:chgData name="Erwan MENVIELLE" userId="32d1f8ae-224c-402a-ae8e-f0b7f6ee1a20" providerId="ADAL" clId="{89DC7B2A-FD25-41F2-8EE9-25C62BA4FA6E}" dt="2021-06-16T10:25:12.558" v="0" actId="20577"/>
          <ac:spMkLst>
            <pc:docMk/>
            <pc:sldMk cId="3213812806" sldId="297"/>
            <ac:spMk id="3" creationId="{00000000-0000-0000-0000-000000000000}"/>
          </ac:spMkLst>
        </pc:spChg>
      </pc:sldChg>
    </pc:docChg>
  </pc:docChgLst>
  <pc:docChgLst>
    <pc:chgData name="Lola FERREIRA-MARTINEZ" userId="2020f818-ca6d-46a0-aa33-805e78c4b984" providerId="ADAL" clId="{EA2F8FAC-079D-4A3C-BEA6-4A318190347A}"/>
    <pc:docChg chg="undo redo custSel addSld delSld modSld sldOrd">
      <pc:chgData name="Lola FERREIRA-MARTINEZ" userId="2020f818-ca6d-46a0-aa33-805e78c4b984" providerId="ADAL" clId="{EA2F8FAC-079D-4A3C-BEA6-4A318190347A}" dt="2021-06-16T14:20:18.178" v="6177" actId="1076"/>
      <pc:docMkLst>
        <pc:docMk/>
      </pc:docMkLst>
      <pc:sldChg chg="addSp delSp modSp mod setBg">
        <pc:chgData name="Lola FERREIRA-MARTINEZ" userId="2020f818-ca6d-46a0-aa33-805e78c4b984" providerId="ADAL" clId="{EA2F8FAC-079D-4A3C-BEA6-4A318190347A}" dt="2021-06-16T08:34:43.716" v="5787" actId="20577"/>
        <pc:sldMkLst>
          <pc:docMk/>
          <pc:sldMk cId="252885958" sldId="256"/>
        </pc:sldMkLst>
        <pc:spChg chg="mod">
          <ac:chgData name="Lola FERREIRA-MARTINEZ" userId="2020f818-ca6d-46a0-aa33-805e78c4b984" providerId="ADAL" clId="{EA2F8FAC-079D-4A3C-BEA6-4A318190347A}" dt="2021-05-28T08:41:27.009" v="75" actId="20577"/>
          <ac:spMkLst>
            <pc:docMk/>
            <pc:sldMk cId="252885958" sldId="256"/>
            <ac:spMk id="2" creationId="{00000000-0000-0000-0000-000000000000}"/>
          </ac:spMkLst>
        </pc:spChg>
        <pc:spChg chg="mod">
          <ac:chgData name="Lola FERREIRA-MARTINEZ" userId="2020f818-ca6d-46a0-aa33-805e78c4b984" providerId="ADAL" clId="{EA2F8FAC-079D-4A3C-BEA6-4A318190347A}" dt="2021-06-16T08:33:42.568" v="5744" actId="14100"/>
          <ac:spMkLst>
            <pc:docMk/>
            <pc:sldMk cId="252885958" sldId="256"/>
            <ac:spMk id="3" creationId="{00000000-0000-0000-0000-000000000000}"/>
          </ac:spMkLst>
        </pc:spChg>
        <pc:spChg chg="add mod">
          <ac:chgData name="Lola FERREIRA-MARTINEZ" userId="2020f818-ca6d-46a0-aa33-805e78c4b984" providerId="ADAL" clId="{EA2F8FAC-079D-4A3C-BEA6-4A318190347A}" dt="2021-06-16T08:34:43.716" v="5787" actId="20577"/>
          <ac:spMkLst>
            <pc:docMk/>
            <pc:sldMk cId="252885958" sldId="256"/>
            <ac:spMk id="9" creationId="{F8EFBE44-9F2A-4101-AA2F-DD114190C589}"/>
          </ac:spMkLst>
        </pc:spChg>
        <pc:picChg chg="del">
          <ac:chgData name="Lola FERREIRA-MARTINEZ" userId="2020f818-ca6d-46a0-aa33-805e78c4b984" providerId="ADAL" clId="{EA2F8FAC-079D-4A3C-BEA6-4A318190347A}" dt="2021-05-28T08:37:39.447" v="14" actId="478"/>
          <ac:picMkLst>
            <pc:docMk/>
            <pc:sldMk cId="252885958" sldId="256"/>
            <ac:picMk id="5" creationId="{BC3C76EE-A8DB-452C-BABF-1D53006AFC78}"/>
          </ac:picMkLst>
        </pc:picChg>
        <pc:picChg chg="del mod">
          <ac:chgData name="Lola FERREIRA-MARTINEZ" userId="2020f818-ca6d-46a0-aa33-805e78c4b984" providerId="ADAL" clId="{EA2F8FAC-079D-4A3C-BEA6-4A318190347A}" dt="2021-05-28T13:31:20.016" v="588" actId="478"/>
          <ac:picMkLst>
            <pc:docMk/>
            <pc:sldMk cId="252885958" sldId="256"/>
            <ac:picMk id="6" creationId="{7F6992B3-E27F-4F7B-A7E5-5A8F28C4FB09}"/>
          </ac:picMkLst>
        </pc:picChg>
        <pc:picChg chg="add mod">
          <ac:chgData name="Lola FERREIRA-MARTINEZ" userId="2020f818-ca6d-46a0-aa33-805e78c4b984" providerId="ADAL" clId="{EA2F8FAC-079D-4A3C-BEA6-4A318190347A}" dt="2021-05-31T07:24:30.490" v="602" actId="1076"/>
          <ac:picMkLst>
            <pc:docMk/>
            <pc:sldMk cId="252885958" sldId="256"/>
            <ac:picMk id="7" creationId="{C4B21F46-9ABD-4A72-9613-ED2A508EC593}"/>
          </ac:picMkLst>
        </pc:picChg>
        <pc:picChg chg="add mod">
          <ac:chgData name="Lola FERREIRA-MARTINEZ" userId="2020f818-ca6d-46a0-aa33-805e78c4b984" providerId="ADAL" clId="{EA2F8FAC-079D-4A3C-BEA6-4A318190347A}" dt="2021-05-28T13:30:00.916" v="587" actId="1076"/>
          <ac:picMkLst>
            <pc:docMk/>
            <pc:sldMk cId="252885958" sldId="256"/>
            <ac:picMk id="8" creationId="{787B83AC-CD94-4612-B71F-3624793435D5}"/>
          </ac:picMkLst>
        </pc:picChg>
        <pc:picChg chg="del">
          <ac:chgData name="Lola FERREIRA-MARTINEZ" userId="2020f818-ca6d-46a0-aa33-805e78c4b984" providerId="ADAL" clId="{EA2F8FAC-079D-4A3C-BEA6-4A318190347A}" dt="2021-05-28T08:40:34.668" v="16" actId="478"/>
          <ac:picMkLst>
            <pc:docMk/>
            <pc:sldMk cId="252885958" sldId="256"/>
            <ac:picMk id="9" creationId="{52BB8EE6-EC66-4273-9C13-AE503A4807F4}"/>
          </ac:picMkLst>
        </pc:picChg>
        <pc:picChg chg="add mod modCrop">
          <ac:chgData name="Lola FERREIRA-MARTINEZ" userId="2020f818-ca6d-46a0-aa33-805e78c4b984" providerId="ADAL" clId="{EA2F8FAC-079D-4A3C-BEA6-4A318190347A}" dt="2021-05-28T13:35:42.996" v="600" actId="732"/>
          <ac:picMkLst>
            <pc:docMk/>
            <pc:sldMk cId="252885958" sldId="256"/>
            <ac:picMk id="10" creationId="{B31479DA-58D0-4B42-9022-F7B91030E121}"/>
          </ac:picMkLst>
        </pc:picChg>
      </pc:sldChg>
      <pc:sldChg chg="del">
        <pc:chgData name="Lola FERREIRA-MARTINEZ" userId="2020f818-ca6d-46a0-aa33-805e78c4b984" providerId="ADAL" clId="{EA2F8FAC-079D-4A3C-BEA6-4A318190347A}" dt="2021-05-28T08:33:54.907" v="6" actId="47"/>
        <pc:sldMkLst>
          <pc:docMk/>
          <pc:sldMk cId="1311538943" sldId="263"/>
        </pc:sldMkLst>
      </pc:sldChg>
      <pc:sldChg chg="del">
        <pc:chgData name="Lola FERREIRA-MARTINEZ" userId="2020f818-ca6d-46a0-aa33-805e78c4b984" providerId="ADAL" clId="{EA2F8FAC-079D-4A3C-BEA6-4A318190347A}" dt="2021-05-28T08:33:50.184" v="4" actId="47"/>
        <pc:sldMkLst>
          <pc:docMk/>
          <pc:sldMk cId="3049243790" sldId="271"/>
        </pc:sldMkLst>
      </pc:sldChg>
      <pc:sldChg chg="del">
        <pc:chgData name="Lola FERREIRA-MARTINEZ" userId="2020f818-ca6d-46a0-aa33-805e78c4b984" providerId="ADAL" clId="{EA2F8FAC-079D-4A3C-BEA6-4A318190347A}" dt="2021-05-28T08:33:50.184" v="4" actId="47"/>
        <pc:sldMkLst>
          <pc:docMk/>
          <pc:sldMk cId="458462993" sldId="272"/>
        </pc:sldMkLst>
      </pc:sldChg>
      <pc:sldChg chg="del">
        <pc:chgData name="Lola FERREIRA-MARTINEZ" userId="2020f818-ca6d-46a0-aa33-805e78c4b984" providerId="ADAL" clId="{EA2F8FAC-079D-4A3C-BEA6-4A318190347A}" dt="2021-05-28T08:33:50.184" v="4" actId="47"/>
        <pc:sldMkLst>
          <pc:docMk/>
          <pc:sldMk cId="1837630791" sldId="273"/>
        </pc:sldMkLst>
      </pc:sldChg>
      <pc:sldChg chg="del">
        <pc:chgData name="Lola FERREIRA-MARTINEZ" userId="2020f818-ca6d-46a0-aa33-805e78c4b984" providerId="ADAL" clId="{EA2F8FAC-079D-4A3C-BEA6-4A318190347A}" dt="2021-05-28T08:33:50.184" v="4" actId="47"/>
        <pc:sldMkLst>
          <pc:docMk/>
          <pc:sldMk cId="2733612666" sldId="274"/>
        </pc:sldMkLst>
      </pc:sldChg>
      <pc:sldChg chg="addSp delSp modSp mod">
        <pc:chgData name="Lola FERREIRA-MARTINEZ" userId="2020f818-ca6d-46a0-aa33-805e78c4b984" providerId="ADAL" clId="{EA2F8FAC-079D-4A3C-BEA6-4A318190347A}" dt="2021-06-16T08:50:17.777" v="6109" actId="14100"/>
        <pc:sldMkLst>
          <pc:docMk/>
          <pc:sldMk cId="2979658695" sldId="283"/>
        </pc:sldMkLst>
        <pc:spChg chg="add mod">
          <ac:chgData name="Lola FERREIRA-MARTINEZ" userId="2020f818-ca6d-46a0-aa33-805e78c4b984" providerId="ADAL" clId="{EA2F8FAC-079D-4A3C-BEA6-4A318190347A}" dt="2021-06-16T08:50:05.265" v="6106" actId="14100"/>
          <ac:spMkLst>
            <pc:docMk/>
            <pc:sldMk cId="2979658695" sldId="283"/>
            <ac:spMk id="9" creationId="{6723A094-5283-4AEC-8B09-5E75AD07C93F}"/>
          </ac:spMkLst>
        </pc:spChg>
        <pc:picChg chg="add mod">
          <ac:chgData name="Lola FERREIRA-MARTINEZ" userId="2020f818-ca6d-46a0-aa33-805e78c4b984" providerId="ADAL" clId="{EA2F8FAC-079D-4A3C-BEA6-4A318190347A}" dt="2021-06-16T08:50:17.777" v="6109" actId="14100"/>
          <ac:picMkLst>
            <pc:docMk/>
            <pc:sldMk cId="2979658695" sldId="283"/>
            <ac:picMk id="5" creationId="{85B58C29-72FA-44DD-8FFF-ED5526A5E341}"/>
          </ac:picMkLst>
        </pc:picChg>
        <pc:picChg chg="del">
          <ac:chgData name="Lola FERREIRA-MARTINEZ" userId="2020f818-ca6d-46a0-aa33-805e78c4b984" providerId="ADAL" clId="{EA2F8FAC-079D-4A3C-BEA6-4A318190347A}" dt="2021-06-16T08:49:05.985" v="6037" actId="478"/>
          <ac:picMkLst>
            <pc:docMk/>
            <pc:sldMk cId="2979658695" sldId="283"/>
            <ac:picMk id="6" creationId="{FE6B0D8E-1F4E-487E-BE73-491E7CB443C6}"/>
          </ac:picMkLst>
        </pc:picChg>
        <pc:picChg chg="add mod">
          <ac:chgData name="Lola FERREIRA-MARTINEZ" userId="2020f818-ca6d-46a0-aa33-805e78c4b984" providerId="ADAL" clId="{EA2F8FAC-079D-4A3C-BEA6-4A318190347A}" dt="2021-06-16T08:49:02.095" v="6036"/>
          <ac:picMkLst>
            <pc:docMk/>
            <pc:sldMk cId="2979658695" sldId="283"/>
            <ac:picMk id="7" creationId="{01094238-20FE-4F85-B635-787B1A5827D2}"/>
          </ac:picMkLst>
        </pc:picChg>
        <pc:picChg chg="add mod">
          <ac:chgData name="Lola FERREIRA-MARTINEZ" userId="2020f818-ca6d-46a0-aa33-805e78c4b984" providerId="ADAL" clId="{EA2F8FAC-079D-4A3C-BEA6-4A318190347A}" dt="2021-06-16T08:49:02.095" v="6036"/>
          <ac:picMkLst>
            <pc:docMk/>
            <pc:sldMk cId="2979658695" sldId="283"/>
            <ac:picMk id="8" creationId="{C0FE3227-7A54-441A-B312-DEBC1BBF9FE7}"/>
          </ac:picMkLst>
        </pc:picChg>
      </pc:sldChg>
      <pc:sldChg chg="addSp delSp modSp mod addAnim delAnim modAnim">
        <pc:chgData name="Lola FERREIRA-MARTINEZ" userId="2020f818-ca6d-46a0-aa33-805e78c4b984" providerId="ADAL" clId="{EA2F8FAC-079D-4A3C-BEA6-4A318190347A}" dt="2021-06-16T08:51:39.766" v="6119" actId="20577"/>
        <pc:sldMkLst>
          <pc:docMk/>
          <pc:sldMk cId="2317270011" sldId="284"/>
        </pc:sldMkLst>
        <pc:spChg chg="mod">
          <ac:chgData name="Lola FERREIRA-MARTINEZ" userId="2020f818-ca6d-46a0-aa33-805e78c4b984" providerId="ADAL" clId="{EA2F8FAC-079D-4A3C-BEA6-4A318190347A}" dt="2021-06-16T07:28:19.686" v="4490" actId="20577"/>
          <ac:spMkLst>
            <pc:docMk/>
            <pc:sldMk cId="2317270011" sldId="284"/>
            <ac:spMk id="3" creationId="{00000000-0000-0000-0000-000000000000}"/>
          </ac:spMkLst>
        </pc:spChg>
        <pc:spChg chg="add del mod">
          <ac:chgData name="Lola FERREIRA-MARTINEZ" userId="2020f818-ca6d-46a0-aa33-805e78c4b984" providerId="ADAL" clId="{EA2F8FAC-079D-4A3C-BEA6-4A318190347A}" dt="2021-06-16T07:27:12.538" v="4391" actId="21"/>
          <ac:spMkLst>
            <pc:docMk/>
            <pc:sldMk cId="2317270011" sldId="284"/>
            <ac:spMk id="9" creationId="{3EA19504-E213-4692-AEDF-E3902E4F283F}"/>
          </ac:spMkLst>
        </pc:spChg>
        <pc:spChg chg="mod">
          <ac:chgData name="Lola FERREIRA-MARTINEZ" userId="2020f818-ca6d-46a0-aa33-805e78c4b984" providerId="ADAL" clId="{EA2F8FAC-079D-4A3C-BEA6-4A318190347A}" dt="2021-06-02T10:17:03.564" v="916"/>
          <ac:spMkLst>
            <pc:docMk/>
            <pc:sldMk cId="2317270011" sldId="284"/>
            <ac:spMk id="9" creationId="{EEA5B722-7242-47E0-B835-17C5EC684420}"/>
          </ac:spMkLst>
        </pc:spChg>
        <pc:spChg chg="mod">
          <ac:chgData name="Lola FERREIRA-MARTINEZ" userId="2020f818-ca6d-46a0-aa33-805e78c4b984" providerId="ADAL" clId="{EA2F8FAC-079D-4A3C-BEA6-4A318190347A}" dt="2021-06-03T11:30:03.465" v="1848" actId="21"/>
          <ac:spMkLst>
            <pc:docMk/>
            <pc:sldMk cId="2317270011" sldId="284"/>
            <ac:spMk id="10" creationId="{79192B25-466A-4FAD-960D-84E2E1752F50}"/>
          </ac:spMkLst>
        </pc:spChg>
        <pc:spChg chg="mod">
          <ac:chgData name="Lola FERREIRA-MARTINEZ" userId="2020f818-ca6d-46a0-aa33-805e78c4b984" providerId="ADAL" clId="{EA2F8FAC-079D-4A3C-BEA6-4A318190347A}" dt="2021-06-03T11:20:30.348" v="1760"/>
          <ac:spMkLst>
            <pc:docMk/>
            <pc:sldMk cId="2317270011" sldId="284"/>
            <ac:spMk id="12" creationId="{69B1AF03-16E7-4BF8-A604-A78FFAFC2BBB}"/>
          </ac:spMkLst>
        </pc:spChg>
        <pc:spChg chg="mod">
          <ac:chgData name="Lola FERREIRA-MARTINEZ" userId="2020f818-ca6d-46a0-aa33-805e78c4b984" providerId="ADAL" clId="{EA2F8FAC-079D-4A3C-BEA6-4A318190347A}" dt="2021-06-03T11:23:28.830" v="1783" actId="20577"/>
          <ac:spMkLst>
            <pc:docMk/>
            <pc:sldMk cId="2317270011" sldId="284"/>
            <ac:spMk id="13" creationId="{065AD4F2-F77C-4CBC-92A8-9A901B04F694}"/>
          </ac:spMkLst>
        </pc:spChg>
        <pc:spChg chg="del mod topLvl">
          <ac:chgData name="Lola FERREIRA-MARTINEZ" userId="2020f818-ca6d-46a0-aa33-805e78c4b984" providerId="ADAL" clId="{EA2F8FAC-079D-4A3C-BEA6-4A318190347A}" dt="2021-06-03T11:20:34.803" v="1763" actId="478"/>
          <ac:spMkLst>
            <pc:docMk/>
            <pc:sldMk cId="2317270011" sldId="284"/>
            <ac:spMk id="15" creationId="{BADAD36D-FAC9-49AA-A536-86CB3C4752AE}"/>
          </ac:spMkLst>
        </pc:spChg>
        <pc:spChg chg="del mod topLvl">
          <ac:chgData name="Lola FERREIRA-MARTINEZ" userId="2020f818-ca6d-46a0-aa33-805e78c4b984" providerId="ADAL" clId="{EA2F8FAC-079D-4A3C-BEA6-4A318190347A}" dt="2021-06-03T11:23:12.419" v="1771" actId="478"/>
          <ac:spMkLst>
            <pc:docMk/>
            <pc:sldMk cId="2317270011" sldId="284"/>
            <ac:spMk id="16" creationId="{4B82345E-7725-4FAB-BD8C-788C1F46765B}"/>
          </ac:spMkLst>
        </pc:spChg>
        <pc:spChg chg="mod">
          <ac:chgData name="Lola FERREIRA-MARTINEZ" userId="2020f818-ca6d-46a0-aa33-805e78c4b984" providerId="ADAL" clId="{EA2F8FAC-079D-4A3C-BEA6-4A318190347A}" dt="2021-06-03T11:23:32.147" v="1784"/>
          <ac:spMkLst>
            <pc:docMk/>
            <pc:sldMk cId="2317270011" sldId="284"/>
            <ac:spMk id="18" creationId="{323F7D4A-3C3F-4DBB-8D3B-E4EAF1B236B0}"/>
          </ac:spMkLst>
        </pc:spChg>
        <pc:spChg chg="mod">
          <ac:chgData name="Lola FERREIRA-MARTINEZ" userId="2020f818-ca6d-46a0-aa33-805e78c4b984" providerId="ADAL" clId="{EA2F8FAC-079D-4A3C-BEA6-4A318190347A}" dt="2021-06-03T11:23:44.418" v="1793" actId="20577"/>
          <ac:spMkLst>
            <pc:docMk/>
            <pc:sldMk cId="2317270011" sldId="284"/>
            <ac:spMk id="19" creationId="{C3785AAD-A164-4696-93AF-648D62330F99}"/>
          </ac:spMkLst>
        </pc:spChg>
        <pc:spChg chg="del">
          <ac:chgData name="Lola FERREIRA-MARTINEZ" userId="2020f818-ca6d-46a0-aa33-805e78c4b984" providerId="ADAL" clId="{EA2F8FAC-079D-4A3C-BEA6-4A318190347A}" dt="2021-05-28T08:34:31.271" v="8" actId="478"/>
          <ac:spMkLst>
            <pc:docMk/>
            <pc:sldMk cId="2317270011" sldId="284"/>
            <ac:spMk id="21" creationId="{42F32DA8-215B-4BE5-9CBB-2B8C908F110A}"/>
          </ac:spMkLst>
        </pc:spChg>
        <pc:spChg chg="del mod topLvl">
          <ac:chgData name="Lola FERREIRA-MARTINEZ" userId="2020f818-ca6d-46a0-aa33-805e78c4b984" providerId="ADAL" clId="{EA2F8FAC-079D-4A3C-BEA6-4A318190347A}" dt="2021-06-03T11:24:13.360" v="1800" actId="478"/>
          <ac:spMkLst>
            <pc:docMk/>
            <pc:sldMk cId="2317270011" sldId="284"/>
            <ac:spMk id="21" creationId="{9EF66843-17C4-4B13-988D-A69DBA3921A5}"/>
          </ac:spMkLst>
        </pc:spChg>
        <pc:spChg chg="del mod topLvl">
          <ac:chgData name="Lola FERREIRA-MARTINEZ" userId="2020f818-ca6d-46a0-aa33-805e78c4b984" providerId="ADAL" clId="{EA2F8FAC-079D-4A3C-BEA6-4A318190347A}" dt="2021-06-03T11:24:11.730" v="1798" actId="478"/>
          <ac:spMkLst>
            <pc:docMk/>
            <pc:sldMk cId="2317270011" sldId="284"/>
            <ac:spMk id="22" creationId="{51DEF4FB-82F7-496F-80BD-CF2B26FED5F4}"/>
          </ac:spMkLst>
        </pc:spChg>
        <pc:spChg chg="mod">
          <ac:chgData name="Lola FERREIRA-MARTINEZ" userId="2020f818-ca6d-46a0-aa33-805e78c4b984" providerId="ADAL" clId="{EA2F8FAC-079D-4A3C-BEA6-4A318190347A}" dt="2021-06-16T08:51:39.766" v="6119" actId="20577"/>
          <ac:spMkLst>
            <pc:docMk/>
            <pc:sldMk cId="2317270011" sldId="284"/>
            <ac:spMk id="26" creationId="{8ACF993A-E783-4F62-BC1A-CB8125FE4DBB}"/>
          </ac:spMkLst>
        </pc:spChg>
        <pc:spChg chg="mod">
          <ac:chgData name="Lola FERREIRA-MARTINEZ" userId="2020f818-ca6d-46a0-aa33-805e78c4b984" providerId="ADAL" clId="{EA2F8FAC-079D-4A3C-BEA6-4A318190347A}" dt="2021-06-03T11:29:52.650" v="1846"/>
          <ac:spMkLst>
            <pc:docMk/>
            <pc:sldMk cId="2317270011" sldId="284"/>
            <ac:spMk id="27" creationId="{FCD33990-C2D9-4106-840C-7887C2F595D2}"/>
          </ac:spMkLst>
        </pc:spChg>
        <pc:spChg chg="mod">
          <ac:chgData name="Lola FERREIRA-MARTINEZ" userId="2020f818-ca6d-46a0-aa33-805e78c4b984" providerId="ADAL" clId="{EA2F8FAC-079D-4A3C-BEA6-4A318190347A}" dt="2021-06-03T11:39:07.137" v="1868" actId="21"/>
          <ac:spMkLst>
            <pc:docMk/>
            <pc:sldMk cId="2317270011" sldId="284"/>
            <ac:spMk id="28" creationId="{9C6B09DB-2880-4454-A414-8E97A708304D}"/>
          </ac:spMkLst>
        </pc:spChg>
        <pc:spChg chg="mod">
          <ac:chgData name="Lola FERREIRA-MARTINEZ" userId="2020f818-ca6d-46a0-aa33-805e78c4b984" providerId="ADAL" clId="{EA2F8FAC-079D-4A3C-BEA6-4A318190347A}" dt="2021-06-16T07:50:16.328" v="4764" actId="1076"/>
          <ac:spMkLst>
            <pc:docMk/>
            <pc:sldMk cId="2317270011" sldId="284"/>
            <ac:spMk id="29" creationId="{54CDEF4A-4483-44AF-A4A3-3E8D13EAB86D}"/>
          </ac:spMkLst>
        </pc:spChg>
        <pc:grpChg chg="del">
          <ac:chgData name="Lola FERREIRA-MARTINEZ" userId="2020f818-ca6d-46a0-aa33-805e78c4b984" providerId="ADAL" clId="{EA2F8FAC-079D-4A3C-BEA6-4A318190347A}" dt="2021-05-28T08:34:35.942" v="12" actId="478"/>
          <ac:grpSpMkLst>
            <pc:docMk/>
            <pc:sldMk cId="2317270011" sldId="284"/>
            <ac:grpSpMk id="5" creationId="{8C5C9DCF-9B93-4C80-ADCC-7A205AD3B0DF}"/>
          </ac:grpSpMkLst>
        </pc:grpChg>
        <pc:grpChg chg="del">
          <ac:chgData name="Lola FERREIRA-MARTINEZ" userId="2020f818-ca6d-46a0-aa33-805e78c4b984" providerId="ADAL" clId="{EA2F8FAC-079D-4A3C-BEA6-4A318190347A}" dt="2021-05-28T08:34:35.209" v="11" actId="478"/>
          <ac:grpSpMkLst>
            <pc:docMk/>
            <pc:sldMk cId="2317270011" sldId="284"/>
            <ac:grpSpMk id="6" creationId="{39EB72CE-5B3E-4781-AF54-96085C038824}"/>
          </ac:grpSpMkLst>
        </pc:grpChg>
        <pc:grpChg chg="del">
          <ac:chgData name="Lola FERREIRA-MARTINEZ" userId="2020f818-ca6d-46a0-aa33-805e78c4b984" providerId="ADAL" clId="{EA2F8FAC-079D-4A3C-BEA6-4A318190347A}" dt="2021-05-28T08:34:33.949" v="9" actId="478"/>
          <ac:grpSpMkLst>
            <pc:docMk/>
            <pc:sldMk cId="2317270011" sldId="284"/>
            <ac:grpSpMk id="7" creationId="{6FD60B9B-D999-4796-A8A3-58E29E177BDE}"/>
          </ac:grpSpMkLst>
        </pc:grpChg>
        <pc:grpChg chg="add del mod">
          <ac:chgData name="Lola FERREIRA-MARTINEZ" userId="2020f818-ca6d-46a0-aa33-805e78c4b984" providerId="ADAL" clId="{EA2F8FAC-079D-4A3C-BEA6-4A318190347A}" dt="2021-06-03T11:30:05.254" v="1849" actId="478"/>
          <ac:grpSpMkLst>
            <pc:docMk/>
            <pc:sldMk cId="2317270011" sldId="284"/>
            <ac:grpSpMk id="8" creationId="{39B75E24-33F1-4B55-93EE-C55EBD55B962}"/>
          </ac:grpSpMkLst>
        </pc:grpChg>
        <pc:grpChg chg="del">
          <ac:chgData name="Lola FERREIRA-MARTINEZ" userId="2020f818-ca6d-46a0-aa33-805e78c4b984" providerId="ADAL" clId="{EA2F8FAC-079D-4A3C-BEA6-4A318190347A}" dt="2021-05-28T08:34:34.584" v="10" actId="478"/>
          <ac:grpSpMkLst>
            <pc:docMk/>
            <pc:sldMk cId="2317270011" sldId="284"/>
            <ac:grpSpMk id="9" creationId="{B4A25FEB-7860-461D-9AEA-C061D8EA6B81}"/>
          </ac:grpSpMkLst>
        </pc:grpChg>
        <pc:grpChg chg="add del mod">
          <ac:chgData name="Lola FERREIRA-MARTINEZ" userId="2020f818-ca6d-46a0-aa33-805e78c4b984" providerId="ADAL" clId="{EA2F8FAC-079D-4A3C-BEA6-4A318190347A}" dt="2021-06-03T11:24:14.536" v="1801" actId="478"/>
          <ac:grpSpMkLst>
            <pc:docMk/>
            <pc:sldMk cId="2317270011" sldId="284"/>
            <ac:grpSpMk id="11" creationId="{2D6533D9-8574-437D-B5B2-253E7B5C25E7}"/>
          </ac:grpSpMkLst>
        </pc:grpChg>
        <pc:grpChg chg="add del mod">
          <ac:chgData name="Lola FERREIRA-MARTINEZ" userId="2020f818-ca6d-46a0-aa33-805e78c4b984" providerId="ADAL" clId="{EA2F8FAC-079D-4A3C-BEA6-4A318190347A}" dt="2021-06-03T11:20:34.803" v="1763" actId="478"/>
          <ac:grpSpMkLst>
            <pc:docMk/>
            <pc:sldMk cId="2317270011" sldId="284"/>
            <ac:grpSpMk id="14" creationId="{56E393E8-0051-4002-B8D6-80C99DCF146D}"/>
          </ac:grpSpMkLst>
        </pc:grpChg>
        <pc:grpChg chg="add del mod">
          <ac:chgData name="Lola FERREIRA-MARTINEZ" userId="2020f818-ca6d-46a0-aa33-805e78c4b984" providerId="ADAL" clId="{EA2F8FAC-079D-4A3C-BEA6-4A318190347A}" dt="2021-06-03T11:24:12.619" v="1799" actId="478"/>
          <ac:grpSpMkLst>
            <pc:docMk/>
            <pc:sldMk cId="2317270011" sldId="284"/>
            <ac:grpSpMk id="17" creationId="{4135AC45-A472-44AE-9741-6AD8790FBE09}"/>
          </ac:grpSpMkLst>
        </pc:grpChg>
        <pc:grpChg chg="add del mod">
          <ac:chgData name="Lola FERREIRA-MARTINEZ" userId="2020f818-ca6d-46a0-aa33-805e78c4b984" providerId="ADAL" clId="{EA2F8FAC-079D-4A3C-BEA6-4A318190347A}" dt="2021-06-03T11:24:11.730" v="1798" actId="478"/>
          <ac:grpSpMkLst>
            <pc:docMk/>
            <pc:sldMk cId="2317270011" sldId="284"/>
            <ac:grpSpMk id="20" creationId="{2B9B25D8-58CE-4A16-A1AE-625D6F86A186}"/>
          </ac:grpSpMkLst>
        </pc:grpChg>
        <pc:grpChg chg="add del mod">
          <ac:chgData name="Lola FERREIRA-MARTINEZ" userId="2020f818-ca6d-46a0-aa33-805e78c4b984" providerId="ADAL" clId="{EA2F8FAC-079D-4A3C-BEA6-4A318190347A}" dt="2021-06-03T11:39:08.892" v="1869" actId="478"/>
          <ac:grpSpMkLst>
            <pc:docMk/>
            <pc:sldMk cId="2317270011" sldId="284"/>
            <ac:grpSpMk id="23" creationId="{38C9E93F-07EC-4E4D-AFB8-B00BA36AE757}"/>
          </ac:grpSpMkLst>
        </pc:grpChg>
        <pc:grpChg chg="add del mod">
          <ac:chgData name="Lola FERREIRA-MARTINEZ" userId="2020f818-ca6d-46a0-aa33-805e78c4b984" providerId="ADAL" clId="{EA2F8FAC-079D-4A3C-BEA6-4A318190347A}" dt="2021-06-16T07:50:17.814" v="4765" actId="1076"/>
          <ac:grpSpMkLst>
            <pc:docMk/>
            <pc:sldMk cId="2317270011" sldId="284"/>
            <ac:grpSpMk id="24" creationId="{A6F52184-E277-4812-AA81-49EF15FE3A7D}"/>
          </ac:grpSpMkLst>
        </pc:grpChg>
      </pc:sldChg>
      <pc:sldChg chg="addSp delSp modSp add mod ord delAnim">
        <pc:chgData name="Lola FERREIRA-MARTINEZ" userId="2020f818-ca6d-46a0-aa33-805e78c4b984" providerId="ADAL" clId="{EA2F8FAC-079D-4A3C-BEA6-4A318190347A}" dt="2021-06-16T06:46:43.926" v="4321" actId="20577"/>
        <pc:sldMkLst>
          <pc:docMk/>
          <pc:sldMk cId="2141905247" sldId="285"/>
        </pc:sldMkLst>
        <pc:spChg chg="mod">
          <ac:chgData name="Lola FERREIRA-MARTINEZ" userId="2020f818-ca6d-46a0-aa33-805e78c4b984" providerId="ADAL" clId="{EA2F8FAC-079D-4A3C-BEA6-4A318190347A}" dt="2021-06-16T06:46:43.926" v="4321" actId="20577"/>
          <ac:spMkLst>
            <pc:docMk/>
            <pc:sldMk cId="2141905247" sldId="285"/>
            <ac:spMk id="3" creationId="{00000000-0000-0000-0000-000000000000}"/>
          </ac:spMkLst>
        </pc:spChg>
        <pc:spChg chg="add mod">
          <ac:chgData name="Lola FERREIRA-MARTINEZ" userId="2020f818-ca6d-46a0-aa33-805e78c4b984" providerId="ADAL" clId="{EA2F8FAC-079D-4A3C-BEA6-4A318190347A}" dt="2021-06-15T14:17:36.107" v="2363" actId="14100"/>
          <ac:spMkLst>
            <pc:docMk/>
            <pc:sldMk cId="2141905247" sldId="285"/>
            <ac:spMk id="6" creationId="{BD6F4F06-BC8B-49EC-89EA-5E32C15D7805}"/>
          </ac:spMkLst>
        </pc:spChg>
        <pc:spChg chg="del">
          <ac:chgData name="Lola FERREIRA-MARTINEZ" userId="2020f818-ca6d-46a0-aa33-805e78c4b984" providerId="ADAL" clId="{EA2F8FAC-079D-4A3C-BEA6-4A318190347A}" dt="2021-05-28T08:57:10.119" v="236" actId="478"/>
          <ac:spMkLst>
            <pc:docMk/>
            <pc:sldMk cId="2141905247" sldId="285"/>
            <ac:spMk id="29" creationId="{54CDEF4A-4483-44AF-A4A3-3E8D13EAB86D}"/>
          </ac:spMkLst>
        </pc:spChg>
        <pc:grpChg chg="del">
          <ac:chgData name="Lola FERREIRA-MARTINEZ" userId="2020f818-ca6d-46a0-aa33-805e78c4b984" providerId="ADAL" clId="{EA2F8FAC-079D-4A3C-BEA6-4A318190347A}" dt="2021-05-28T08:57:13.116" v="237" actId="478"/>
          <ac:grpSpMkLst>
            <pc:docMk/>
            <pc:sldMk cId="2141905247" sldId="285"/>
            <ac:grpSpMk id="24" creationId="{A6F52184-E277-4812-AA81-49EF15FE3A7D}"/>
          </ac:grpSpMkLst>
        </pc:grpChg>
        <pc:picChg chg="add mod ord">
          <ac:chgData name="Lola FERREIRA-MARTINEZ" userId="2020f818-ca6d-46a0-aa33-805e78c4b984" providerId="ADAL" clId="{EA2F8FAC-079D-4A3C-BEA6-4A318190347A}" dt="2021-05-28T10:37:52.903" v="413" actId="1036"/>
          <ac:picMkLst>
            <pc:docMk/>
            <pc:sldMk cId="2141905247" sldId="285"/>
            <ac:picMk id="5" creationId="{8C36B0E1-9D81-44DF-A1AB-D469CC52FFAD}"/>
          </ac:picMkLst>
        </pc:picChg>
      </pc:sldChg>
      <pc:sldChg chg="addSp delSp modSp add mod modClrScheme modAnim chgLayout">
        <pc:chgData name="Lola FERREIRA-MARTINEZ" userId="2020f818-ca6d-46a0-aa33-805e78c4b984" providerId="ADAL" clId="{EA2F8FAC-079D-4A3C-BEA6-4A318190347A}" dt="2021-06-16T08:45:43.923" v="6028"/>
        <pc:sldMkLst>
          <pc:docMk/>
          <pc:sldMk cId="790736272" sldId="286"/>
        </pc:sldMkLst>
        <pc:spChg chg="add mod ord">
          <ac:chgData name="Lola FERREIRA-MARTINEZ" userId="2020f818-ca6d-46a0-aa33-805e78c4b984" providerId="ADAL" clId="{EA2F8FAC-079D-4A3C-BEA6-4A318190347A}" dt="2021-06-16T08:42:54.873" v="5920" actId="20578"/>
          <ac:spMkLst>
            <pc:docMk/>
            <pc:sldMk cId="790736272" sldId="286"/>
            <ac:spMk id="2" creationId="{496BD338-1E79-4756-A0FD-2607D58B6182}"/>
          </ac:spMkLst>
        </pc:spChg>
        <pc:spChg chg="mod ord">
          <ac:chgData name="Lola FERREIRA-MARTINEZ" userId="2020f818-ca6d-46a0-aa33-805e78c4b984" providerId="ADAL" clId="{EA2F8FAC-079D-4A3C-BEA6-4A318190347A}" dt="2021-06-16T08:45:43.923" v="6028"/>
          <ac:spMkLst>
            <pc:docMk/>
            <pc:sldMk cId="790736272" sldId="286"/>
            <ac:spMk id="3" creationId="{00000000-0000-0000-0000-000000000000}"/>
          </ac:spMkLst>
        </pc:spChg>
        <pc:spChg chg="mod ord">
          <ac:chgData name="Lola FERREIRA-MARTINEZ" userId="2020f818-ca6d-46a0-aa33-805e78c4b984" providerId="ADAL" clId="{EA2F8FAC-079D-4A3C-BEA6-4A318190347A}" dt="2021-05-28T10:38:17.913" v="415" actId="700"/>
          <ac:spMkLst>
            <pc:docMk/>
            <pc:sldMk cId="790736272" sldId="286"/>
            <ac:spMk id="4" creationId="{96C8AAC3-3F5F-4373-B0FD-DE90ACE0E473}"/>
          </ac:spMkLst>
        </pc:spChg>
        <pc:spChg chg="add mod">
          <ac:chgData name="Lola FERREIRA-MARTINEZ" userId="2020f818-ca6d-46a0-aa33-805e78c4b984" providerId="ADAL" clId="{EA2F8FAC-079D-4A3C-BEA6-4A318190347A}" dt="2021-06-01T13:58:43.424" v="891" actId="1076"/>
          <ac:spMkLst>
            <pc:docMk/>
            <pc:sldMk cId="790736272" sldId="286"/>
            <ac:spMk id="8" creationId="{16E41961-1494-451D-856C-00935EFEEEF5}"/>
          </ac:spMkLst>
        </pc:spChg>
        <pc:picChg chg="del">
          <ac:chgData name="Lola FERREIRA-MARTINEZ" userId="2020f818-ca6d-46a0-aa33-805e78c4b984" providerId="ADAL" clId="{EA2F8FAC-079D-4A3C-BEA6-4A318190347A}" dt="2021-05-28T10:36:50.896" v="406" actId="478"/>
          <ac:picMkLst>
            <pc:docMk/>
            <pc:sldMk cId="790736272" sldId="286"/>
            <ac:picMk id="5" creationId="{8C36B0E1-9D81-44DF-A1AB-D469CC52FFAD}"/>
          </ac:picMkLst>
        </pc:picChg>
        <pc:picChg chg="add mod modCrop">
          <ac:chgData name="Lola FERREIRA-MARTINEZ" userId="2020f818-ca6d-46a0-aa33-805e78c4b984" providerId="ADAL" clId="{EA2F8FAC-079D-4A3C-BEA6-4A318190347A}" dt="2021-06-01T13:58:43.424" v="891" actId="1076"/>
          <ac:picMkLst>
            <pc:docMk/>
            <pc:sldMk cId="790736272" sldId="286"/>
            <ac:picMk id="7" creationId="{0E0048E4-7CD7-4AA5-BB89-C00D0B5496BF}"/>
          </ac:picMkLst>
        </pc:picChg>
      </pc:sldChg>
      <pc:sldChg chg="addSp delSp modSp add mod">
        <pc:chgData name="Lola FERREIRA-MARTINEZ" userId="2020f818-ca6d-46a0-aa33-805e78c4b984" providerId="ADAL" clId="{EA2F8FAC-079D-4A3C-BEA6-4A318190347A}" dt="2021-06-16T08:44:45.219" v="5939"/>
        <pc:sldMkLst>
          <pc:docMk/>
          <pc:sldMk cId="4024839044" sldId="287"/>
        </pc:sldMkLst>
        <pc:spChg chg="del mod">
          <ac:chgData name="Lola FERREIRA-MARTINEZ" userId="2020f818-ca6d-46a0-aa33-805e78c4b984" providerId="ADAL" clId="{EA2F8FAC-079D-4A3C-BEA6-4A318190347A}" dt="2021-05-31T09:19:34.748" v="646" actId="478"/>
          <ac:spMkLst>
            <pc:docMk/>
            <pc:sldMk cId="4024839044" sldId="287"/>
            <ac:spMk id="2" creationId="{496BD338-1E79-4756-A0FD-2607D58B6182}"/>
          </ac:spMkLst>
        </pc:spChg>
        <pc:spChg chg="del mod">
          <ac:chgData name="Lola FERREIRA-MARTINEZ" userId="2020f818-ca6d-46a0-aa33-805e78c4b984" providerId="ADAL" clId="{EA2F8FAC-079D-4A3C-BEA6-4A318190347A}" dt="2021-06-16T08:44:42.607" v="5937" actId="478"/>
          <ac:spMkLst>
            <pc:docMk/>
            <pc:sldMk cId="4024839044" sldId="287"/>
            <ac:spMk id="3" creationId="{00000000-0000-0000-0000-000000000000}"/>
          </ac:spMkLst>
        </pc:spChg>
        <pc:spChg chg="add del mod">
          <ac:chgData name="Lola FERREIRA-MARTINEZ" userId="2020f818-ca6d-46a0-aa33-805e78c4b984" providerId="ADAL" clId="{EA2F8FAC-079D-4A3C-BEA6-4A318190347A}" dt="2021-06-16T08:44:44.355" v="5938" actId="478"/>
          <ac:spMkLst>
            <pc:docMk/>
            <pc:sldMk cId="4024839044" sldId="287"/>
            <ac:spMk id="5" creationId="{D2845EED-645A-4588-B59B-671B18EAE76D}"/>
          </ac:spMkLst>
        </pc:spChg>
        <pc:spChg chg="add mod">
          <ac:chgData name="Lola FERREIRA-MARTINEZ" userId="2020f818-ca6d-46a0-aa33-805e78c4b984" providerId="ADAL" clId="{EA2F8FAC-079D-4A3C-BEA6-4A318190347A}" dt="2021-06-15T14:37:55.572" v="3215" actId="1076"/>
          <ac:spMkLst>
            <pc:docMk/>
            <pc:sldMk cId="4024839044" sldId="287"/>
            <ac:spMk id="6" creationId="{0E0DBA5E-02C3-44BF-80C8-519EAAB203C5}"/>
          </ac:spMkLst>
        </pc:spChg>
        <pc:spChg chg="add del mod">
          <ac:chgData name="Lola FERREIRA-MARTINEZ" userId="2020f818-ca6d-46a0-aa33-805e78c4b984" providerId="ADAL" clId="{EA2F8FAC-079D-4A3C-BEA6-4A318190347A}" dt="2021-05-31T09:52:04.281" v="647"/>
          <ac:spMkLst>
            <pc:docMk/>
            <pc:sldMk cId="4024839044" sldId="287"/>
            <ac:spMk id="6" creationId="{A7587224-B7B4-4CAA-888A-52F6A67BF827}"/>
          </ac:spMkLst>
        </pc:spChg>
        <pc:spChg chg="add mod">
          <ac:chgData name="Lola FERREIRA-MARTINEZ" userId="2020f818-ca6d-46a0-aa33-805e78c4b984" providerId="ADAL" clId="{EA2F8FAC-079D-4A3C-BEA6-4A318190347A}" dt="2021-06-16T08:44:45.219" v="5939"/>
          <ac:spMkLst>
            <pc:docMk/>
            <pc:sldMk cId="4024839044" sldId="287"/>
            <ac:spMk id="9" creationId="{C43FA6B5-5CA5-48B9-9CC0-5979B4AE8B8F}"/>
          </ac:spMkLst>
        </pc:spChg>
        <pc:picChg chg="add mod">
          <ac:chgData name="Lola FERREIRA-MARTINEZ" userId="2020f818-ca6d-46a0-aa33-805e78c4b984" providerId="ADAL" clId="{EA2F8FAC-079D-4A3C-BEA6-4A318190347A}" dt="2021-05-31T09:58:26.586" v="713" actId="1076"/>
          <ac:picMkLst>
            <pc:docMk/>
            <pc:sldMk cId="4024839044" sldId="287"/>
            <ac:picMk id="8" creationId="{9498478F-6C37-46CC-A883-2C51CB0C0D63}"/>
          </ac:picMkLst>
        </pc:picChg>
        <pc:picChg chg="add mod">
          <ac:chgData name="Lola FERREIRA-MARTINEZ" userId="2020f818-ca6d-46a0-aa33-805e78c4b984" providerId="ADAL" clId="{EA2F8FAC-079D-4A3C-BEA6-4A318190347A}" dt="2021-05-31T09:58:25.419" v="712" actId="1076"/>
          <ac:picMkLst>
            <pc:docMk/>
            <pc:sldMk cId="4024839044" sldId="287"/>
            <ac:picMk id="10" creationId="{37C2A506-1F6A-45DA-91A0-0C51DBA47957}"/>
          </ac:picMkLst>
        </pc:picChg>
      </pc:sldChg>
      <pc:sldChg chg="modSp add del mod">
        <pc:chgData name="Lola FERREIRA-MARTINEZ" userId="2020f818-ca6d-46a0-aa33-805e78c4b984" providerId="ADAL" clId="{EA2F8FAC-079D-4A3C-BEA6-4A318190347A}" dt="2021-06-15T14:49:03.912" v="3570" actId="47"/>
        <pc:sldMkLst>
          <pc:docMk/>
          <pc:sldMk cId="1920716165" sldId="288"/>
        </pc:sldMkLst>
        <pc:spChg chg="mod">
          <ac:chgData name="Lola FERREIRA-MARTINEZ" userId="2020f818-ca6d-46a0-aa33-805e78c4b984" providerId="ADAL" clId="{EA2F8FAC-079D-4A3C-BEA6-4A318190347A}" dt="2021-06-15T14:49:01.512" v="3569" actId="20577"/>
          <ac:spMkLst>
            <pc:docMk/>
            <pc:sldMk cId="1920716165" sldId="288"/>
            <ac:spMk id="2" creationId="{496BD338-1E79-4756-A0FD-2607D58B6182}"/>
          </ac:spMkLst>
        </pc:spChg>
        <pc:spChg chg="mod">
          <ac:chgData name="Lola FERREIRA-MARTINEZ" userId="2020f818-ca6d-46a0-aa33-805e78c4b984" providerId="ADAL" clId="{EA2F8FAC-079D-4A3C-BEA6-4A318190347A}" dt="2021-06-01T10:29:52.187" v="812"/>
          <ac:spMkLst>
            <pc:docMk/>
            <pc:sldMk cId="1920716165" sldId="288"/>
            <ac:spMk id="3" creationId="{00000000-0000-0000-0000-000000000000}"/>
          </ac:spMkLst>
        </pc:spChg>
      </pc:sldChg>
      <pc:sldChg chg="addSp delSp modSp add mod ord">
        <pc:chgData name="Lola FERREIRA-MARTINEZ" userId="2020f818-ca6d-46a0-aa33-805e78c4b984" providerId="ADAL" clId="{EA2F8FAC-079D-4A3C-BEA6-4A318190347A}" dt="2021-06-16T08:46:00.356" v="6034" actId="1076"/>
        <pc:sldMkLst>
          <pc:docMk/>
          <pc:sldMk cId="481029512" sldId="289"/>
        </pc:sldMkLst>
        <pc:spChg chg="mod">
          <ac:chgData name="Lola FERREIRA-MARTINEZ" userId="2020f818-ca6d-46a0-aa33-805e78c4b984" providerId="ADAL" clId="{EA2F8FAC-079D-4A3C-BEA6-4A318190347A}" dt="2021-06-16T08:46:00.356" v="6034" actId="1076"/>
          <ac:spMkLst>
            <pc:docMk/>
            <pc:sldMk cId="481029512" sldId="289"/>
            <ac:spMk id="3" creationId="{00000000-0000-0000-0000-000000000000}"/>
          </ac:spMkLst>
        </pc:spChg>
        <pc:spChg chg="add mod">
          <ac:chgData name="Lola FERREIRA-MARTINEZ" userId="2020f818-ca6d-46a0-aa33-805e78c4b984" providerId="ADAL" clId="{EA2F8FAC-079D-4A3C-BEA6-4A318190347A}" dt="2021-06-15T14:34:44.620" v="2948" actId="20577"/>
          <ac:spMkLst>
            <pc:docMk/>
            <pc:sldMk cId="481029512" sldId="289"/>
            <ac:spMk id="5" creationId="{C0AC34E7-2F2B-420B-ADCD-D01B00FF9B9F}"/>
          </ac:spMkLst>
        </pc:spChg>
        <pc:spChg chg="add del mod">
          <ac:chgData name="Lola FERREIRA-MARTINEZ" userId="2020f818-ca6d-46a0-aa33-805e78c4b984" providerId="ADAL" clId="{EA2F8FAC-079D-4A3C-BEA6-4A318190347A}" dt="2021-05-31T09:52:18.643" v="651"/>
          <ac:spMkLst>
            <pc:docMk/>
            <pc:sldMk cId="481029512" sldId="289"/>
            <ac:spMk id="5" creationId="{E7AECAA1-A055-4655-9963-4374A160D5BD}"/>
          </ac:spMkLst>
        </pc:spChg>
        <pc:spChg chg="add mod">
          <ac:chgData name="Lola FERREIRA-MARTINEZ" userId="2020f818-ca6d-46a0-aa33-805e78c4b984" providerId="ADAL" clId="{EA2F8FAC-079D-4A3C-BEA6-4A318190347A}" dt="2021-06-16T08:43:40.158" v="5923" actId="1076"/>
          <ac:spMkLst>
            <pc:docMk/>
            <pc:sldMk cId="481029512" sldId="289"/>
            <ac:spMk id="13" creationId="{87FAE070-592B-42DB-808C-EA4E5602374E}"/>
          </ac:spMkLst>
        </pc:spChg>
        <pc:spChg chg="add mod">
          <ac:chgData name="Lola FERREIRA-MARTINEZ" userId="2020f818-ca6d-46a0-aa33-805e78c4b984" providerId="ADAL" clId="{EA2F8FAC-079D-4A3C-BEA6-4A318190347A}" dt="2021-06-16T08:23:28.673" v="5546" actId="1076"/>
          <ac:spMkLst>
            <pc:docMk/>
            <pc:sldMk cId="481029512" sldId="289"/>
            <ac:spMk id="14" creationId="{0D852C86-18C6-46EC-8F14-3A6FD5EF3108}"/>
          </ac:spMkLst>
        </pc:spChg>
        <pc:spChg chg="add mod">
          <ac:chgData name="Lola FERREIRA-MARTINEZ" userId="2020f818-ca6d-46a0-aa33-805e78c4b984" providerId="ADAL" clId="{EA2F8FAC-079D-4A3C-BEA6-4A318190347A}" dt="2021-06-15T14:36:04.893" v="3074" actId="1076"/>
          <ac:spMkLst>
            <pc:docMk/>
            <pc:sldMk cId="481029512" sldId="289"/>
            <ac:spMk id="15" creationId="{1F1CBC8A-474B-443D-86AB-7003AC76660B}"/>
          </ac:spMkLst>
        </pc:spChg>
        <pc:spChg chg="add mod">
          <ac:chgData name="Lola FERREIRA-MARTINEZ" userId="2020f818-ca6d-46a0-aa33-805e78c4b984" providerId="ADAL" clId="{EA2F8FAC-079D-4A3C-BEA6-4A318190347A}" dt="2021-06-15T14:36:16.876" v="3091" actId="20577"/>
          <ac:spMkLst>
            <pc:docMk/>
            <pc:sldMk cId="481029512" sldId="289"/>
            <ac:spMk id="16" creationId="{4E653EE2-2DC6-4109-965F-FCA4836D28B6}"/>
          </ac:spMkLst>
        </pc:spChg>
        <pc:spChg chg="add mod">
          <ac:chgData name="Lola FERREIRA-MARTINEZ" userId="2020f818-ca6d-46a0-aa33-805e78c4b984" providerId="ADAL" clId="{EA2F8FAC-079D-4A3C-BEA6-4A318190347A}" dt="2021-06-15T14:37:17.353" v="3167" actId="1076"/>
          <ac:spMkLst>
            <pc:docMk/>
            <pc:sldMk cId="481029512" sldId="289"/>
            <ac:spMk id="18" creationId="{0BD9CF2E-1B25-4FA1-A53F-EA03ACB03A3D}"/>
          </ac:spMkLst>
        </pc:spChg>
        <pc:spChg chg="add del mod">
          <ac:chgData name="Lola FERREIRA-MARTINEZ" userId="2020f818-ca6d-46a0-aa33-805e78c4b984" providerId="ADAL" clId="{EA2F8FAC-079D-4A3C-BEA6-4A318190347A}" dt="2021-06-15T14:26:16.904" v="2684" actId="478"/>
          <ac:spMkLst>
            <pc:docMk/>
            <pc:sldMk cId="481029512" sldId="289"/>
            <ac:spMk id="19" creationId="{5E476697-DFAE-4171-A2CA-2CCB69F4F7AA}"/>
          </ac:spMkLst>
        </pc:spChg>
        <pc:spChg chg="add">
          <ac:chgData name="Lola FERREIRA-MARTINEZ" userId="2020f818-ca6d-46a0-aa33-805e78c4b984" providerId="ADAL" clId="{EA2F8FAC-079D-4A3C-BEA6-4A318190347A}" dt="2021-06-15T14:28:47.142" v="2732"/>
          <ac:spMkLst>
            <pc:docMk/>
            <pc:sldMk cId="481029512" sldId="289"/>
            <ac:spMk id="23" creationId="{73FE4FDA-2083-4EC2-A113-16628D5F7234}"/>
          </ac:spMkLst>
        </pc:spChg>
        <pc:spChg chg="add">
          <ac:chgData name="Lola FERREIRA-MARTINEZ" userId="2020f818-ca6d-46a0-aa33-805e78c4b984" providerId="ADAL" clId="{EA2F8FAC-079D-4A3C-BEA6-4A318190347A}" dt="2021-06-15T14:28:47.142" v="2732"/>
          <ac:spMkLst>
            <pc:docMk/>
            <pc:sldMk cId="481029512" sldId="289"/>
            <ac:spMk id="24" creationId="{F012FFA9-2550-4119-AEA8-538EFDBBE0F9}"/>
          </ac:spMkLst>
        </pc:spChg>
        <pc:spChg chg="add">
          <ac:chgData name="Lola FERREIRA-MARTINEZ" userId="2020f818-ca6d-46a0-aa33-805e78c4b984" providerId="ADAL" clId="{EA2F8FAC-079D-4A3C-BEA6-4A318190347A}" dt="2021-06-15T14:28:47.142" v="2732"/>
          <ac:spMkLst>
            <pc:docMk/>
            <pc:sldMk cId="481029512" sldId="289"/>
            <ac:spMk id="25" creationId="{53146C00-29A1-4AE8-A780-348C94370299}"/>
          </ac:spMkLst>
        </pc:spChg>
        <pc:spChg chg="add">
          <ac:chgData name="Lola FERREIRA-MARTINEZ" userId="2020f818-ca6d-46a0-aa33-805e78c4b984" providerId="ADAL" clId="{EA2F8FAC-079D-4A3C-BEA6-4A318190347A}" dt="2021-06-15T14:28:47.142" v="2732"/>
          <ac:spMkLst>
            <pc:docMk/>
            <pc:sldMk cId="481029512" sldId="289"/>
            <ac:spMk id="26" creationId="{E1CCC088-FF3C-4153-97C5-A83E66F155CD}"/>
          </ac:spMkLst>
        </pc:spChg>
        <pc:spChg chg="add">
          <ac:chgData name="Lola FERREIRA-MARTINEZ" userId="2020f818-ca6d-46a0-aa33-805e78c4b984" providerId="ADAL" clId="{EA2F8FAC-079D-4A3C-BEA6-4A318190347A}" dt="2021-06-15T14:28:47.142" v="2732"/>
          <ac:spMkLst>
            <pc:docMk/>
            <pc:sldMk cId="481029512" sldId="289"/>
            <ac:spMk id="27" creationId="{C59617DD-29A5-43DA-823F-0B03F5F36F3C}"/>
          </ac:spMkLst>
        </pc:spChg>
        <pc:spChg chg="add">
          <ac:chgData name="Lola FERREIRA-MARTINEZ" userId="2020f818-ca6d-46a0-aa33-805e78c4b984" providerId="ADAL" clId="{EA2F8FAC-079D-4A3C-BEA6-4A318190347A}" dt="2021-06-15T14:28:47.142" v="2732"/>
          <ac:spMkLst>
            <pc:docMk/>
            <pc:sldMk cId="481029512" sldId="289"/>
            <ac:spMk id="28" creationId="{A28AE77E-2E97-4D96-9906-77D857E9B9B1}"/>
          </ac:spMkLst>
        </pc:spChg>
        <pc:spChg chg="add">
          <ac:chgData name="Lola FERREIRA-MARTINEZ" userId="2020f818-ca6d-46a0-aa33-805e78c4b984" providerId="ADAL" clId="{EA2F8FAC-079D-4A3C-BEA6-4A318190347A}" dt="2021-06-15T14:28:47.142" v="2732"/>
          <ac:spMkLst>
            <pc:docMk/>
            <pc:sldMk cId="481029512" sldId="289"/>
            <ac:spMk id="29" creationId="{1C29B8F7-D470-4AED-9E5A-F7EEE3B87217}"/>
          </ac:spMkLst>
        </pc:spChg>
        <pc:spChg chg="add">
          <ac:chgData name="Lola FERREIRA-MARTINEZ" userId="2020f818-ca6d-46a0-aa33-805e78c4b984" providerId="ADAL" clId="{EA2F8FAC-079D-4A3C-BEA6-4A318190347A}" dt="2021-06-15T14:28:47.142" v="2732"/>
          <ac:spMkLst>
            <pc:docMk/>
            <pc:sldMk cId="481029512" sldId="289"/>
            <ac:spMk id="30" creationId="{9208799F-8FEC-4E50-A2E5-5555AC32765D}"/>
          </ac:spMkLst>
        </pc:spChg>
        <pc:spChg chg="add">
          <ac:chgData name="Lola FERREIRA-MARTINEZ" userId="2020f818-ca6d-46a0-aa33-805e78c4b984" providerId="ADAL" clId="{EA2F8FAC-079D-4A3C-BEA6-4A318190347A}" dt="2021-06-15T14:28:47.142" v="2732"/>
          <ac:spMkLst>
            <pc:docMk/>
            <pc:sldMk cId="481029512" sldId="289"/>
            <ac:spMk id="31" creationId="{1264EF57-C1BB-4CD2-97FF-8411DA7FD504}"/>
          </ac:spMkLst>
        </pc:spChg>
        <pc:spChg chg="add mod">
          <ac:chgData name="Lola FERREIRA-MARTINEZ" userId="2020f818-ca6d-46a0-aa33-805e78c4b984" providerId="ADAL" clId="{EA2F8FAC-079D-4A3C-BEA6-4A318190347A}" dt="2021-06-15T14:34:52.648" v="2967" actId="20577"/>
          <ac:spMkLst>
            <pc:docMk/>
            <pc:sldMk cId="481029512" sldId="289"/>
            <ac:spMk id="42" creationId="{167B751C-DB4A-46A4-9C8A-9EABBBCF2EA6}"/>
          </ac:spMkLst>
        </pc:spChg>
        <pc:spChg chg="add mod">
          <ac:chgData name="Lola FERREIRA-MARTINEZ" userId="2020f818-ca6d-46a0-aa33-805e78c4b984" providerId="ADAL" clId="{EA2F8FAC-079D-4A3C-BEA6-4A318190347A}" dt="2021-06-15T14:35:16.150" v="3003" actId="20577"/>
          <ac:spMkLst>
            <pc:docMk/>
            <pc:sldMk cId="481029512" sldId="289"/>
            <ac:spMk id="43" creationId="{2B1B095D-5828-4A27-922B-C93FBB5DA390}"/>
          </ac:spMkLst>
        </pc:spChg>
        <pc:spChg chg="add mod">
          <ac:chgData name="Lola FERREIRA-MARTINEZ" userId="2020f818-ca6d-46a0-aa33-805e78c4b984" providerId="ADAL" clId="{EA2F8FAC-079D-4A3C-BEA6-4A318190347A}" dt="2021-06-15T14:35:39.937" v="3053" actId="20577"/>
          <ac:spMkLst>
            <pc:docMk/>
            <pc:sldMk cId="481029512" sldId="289"/>
            <ac:spMk id="44" creationId="{AE8D3262-3885-4CE2-9E2D-3A9C009B0101}"/>
          </ac:spMkLst>
        </pc:spChg>
        <pc:spChg chg="add mod">
          <ac:chgData name="Lola FERREIRA-MARTINEZ" userId="2020f818-ca6d-46a0-aa33-805e78c4b984" providerId="ADAL" clId="{EA2F8FAC-079D-4A3C-BEA6-4A318190347A}" dt="2021-06-15T14:36:30.214" v="3106" actId="1076"/>
          <ac:spMkLst>
            <pc:docMk/>
            <pc:sldMk cId="481029512" sldId="289"/>
            <ac:spMk id="45" creationId="{FD85F1FC-EEB7-4A66-86D3-2F593DDE0E61}"/>
          </ac:spMkLst>
        </pc:spChg>
        <pc:spChg chg="add mod">
          <ac:chgData name="Lola FERREIRA-MARTINEZ" userId="2020f818-ca6d-46a0-aa33-805e78c4b984" providerId="ADAL" clId="{EA2F8FAC-079D-4A3C-BEA6-4A318190347A}" dt="2021-06-15T14:37:20.137" v="3168" actId="1076"/>
          <ac:spMkLst>
            <pc:docMk/>
            <pc:sldMk cId="481029512" sldId="289"/>
            <ac:spMk id="46" creationId="{E547FC12-16B7-4ACF-938D-3CA3C98E1C01}"/>
          </ac:spMkLst>
        </pc:spChg>
        <pc:spChg chg="add mod">
          <ac:chgData name="Lola FERREIRA-MARTINEZ" userId="2020f818-ca6d-46a0-aa33-805e78c4b984" providerId="ADAL" clId="{EA2F8FAC-079D-4A3C-BEA6-4A318190347A}" dt="2021-06-15T14:36:41.158" v="3124" actId="1076"/>
          <ac:spMkLst>
            <pc:docMk/>
            <pc:sldMk cId="481029512" sldId="289"/>
            <ac:spMk id="47" creationId="{B327B4C5-D45A-4033-BE25-0D0639CDF984}"/>
          </ac:spMkLst>
        </pc:spChg>
        <pc:spChg chg="add">
          <ac:chgData name="Lola FERREIRA-MARTINEZ" userId="2020f818-ca6d-46a0-aa33-805e78c4b984" providerId="ADAL" clId="{EA2F8FAC-079D-4A3C-BEA6-4A318190347A}" dt="2021-06-15T14:28:47.142" v="2732"/>
          <ac:spMkLst>
            <pc:docMk/>
            <pc:sldMk cId="481029512" sldId="289"/>
            <ac:spMk id="2048" creationId="{23E81C46-35E3-4A89-8D4F-24E28893865F}"/>
          </ac:spMkLst>
        </pc:spChg>
        <pc:picChg chg="add del mod">
          <ac:chgData name="Lola FERREIRA-MARTINEZ" userId="2020f818-ca6d-46a0-aa33-805e78c4b984" providerId="ADAL" clId="{EA2F8FAC-079D-4A3C-BEA6-4A318190347A}" dt="2021-06-15T14:26:14.417" v="2683" actId="478"/>
          <ac:picMkLst>
            <pc:docMk/>
            <pc:sldMk cId="481029512" sldId="289"/>
            <ac:picMk id="6" creationId="{9ACB0741-28D1-40F5-A061-2491764F13D9}"/>
          </ac:picMkLst>
        </pc:picChg>
        <pc:picChg chg="add del mod">
          <ac:chgData name="Lola FERREIRA-MARTINEZ" userId="2020f818-ca6d-46a0-aa33-805e78c4b984" providerId="ADAL" clId="{EA2F8FAC-079D-4A3C-BEA6-4A318190347A}" dt="2021-06-15T14:26:14.417" v="2683" actId="478"/>
          <ac:picMkLst>
            <pc:docMk/>
            <pc:sldMk cId="481029512" sldId="289"/>
            <ac:picMk id="7" creationId="{F97E013F-1DAD-4F42-85AC-95140A49C3FE}"/>
          </ac:picMkLst>
        </pc:picChg>
        <pc:picChg chg="del">
          <ac:chgData name="Lola FERREIRA-MARTINEZ" userId="2020f818-ca6d-46a0-aa33-805e78c4b984" providerId="ADAL" clId="{EA2F8FAC-079D-4A3C-BEA6-4A318190347A}" dt="2021-05-31T09:52:11.199" v="650" actId="478"/>
          <ac:picMkLst>
            <pc:docMk/>
            <pc:sldMk cId="481029512" sldId="289"/>
            <ac:picMk id="8" creationId="{9498478F-6C37-46CC-A883-2C51CB0C0D63}"/>
          </ac:picMkLst>
        </pc:picChg>
        <pc:picChg chg="add del mod">
          <ac:chgData name="Lola FERREIRA-MARTINEZ" userId="2020f818-ca6d-46a0-aa33-805e78c4b984" providerId="ADAL" clId="{EA2F8FAC-079D-4A3C-BEA6-4A318190347A}" dt="2021-06-15T14:26:14.417" v="2683" actId="478"/>
          <ac:picMkLst>
            <pc:docMk/>
            <pc:sldMk cId="481029512" sldId="289"/>
            <ac:picMk id="8" creationId="{BF13A40A-AB82-4AD5-9204-4282CBFF66D5}"/>
          </ac:picMkLst>
        </pc:picChg>
        <pc:picChg chg="add del mod">
          <ac:chgData name="Lola FERREIRA-MARTINEZ" userId="2020f818-ca6d-46a0-aa33-805e78c4b984" providerId="ADAL" clId="{EA2F8FAC-079D-4A3C-BEA6-4A318190347A}" dt="2021-06-15T14:26:14.417" v="2683" actId="478"/>
          <ac:picMkLst>
            <pc:docMk/>
            <pc:sldMk cId="481029512" sldId="289"/>
            <ac:picMk id="9" creationId="{CA089FB9-6C98-494A-A929-74E939F054C6}"/>
          </ac:picMkLst>
        </pc:picChg>
        <pc:picChg chg="add del mod">
          <ac:chgData name="Lola FERREIRA-MARTINEZ" userId="2020f818-ca6d-46a0-aa33-805e78c4b984" providerId="ADAL" clId="{EA2F8FAC-079D-4A3C-BEA6-4A318190347A}" dt="2021-06-15T14:24:38.661" v="2626" actId="478"/>
          <ac:picMkLst>
            <pc:docMk/>
            <pc:sldMk cId="481029512" sldId="289"/>
            <ac:picMk id="10" creationId="{105EECC3-6159-40E6-9AFC-2A6F47D45922}"/>
          </ac:picMkLst>
        </pc:picChg>
        <pc:picChg chg="add del mod">
          <ac:chgData name="Lola FERREIRA-MARTINEZ" userId="2020f818-ca6d-46a0-aa33-805e78c4b984" providerId="ADAL" clId="{EA2F8FAC-079D-4A3C-BEA6-4A318190347A}" dt="2021-06-15T14:26:14.417" v="2683" actId="478"/>
          <ac:picMkLst>
            <pc:docMk/>
            <pc:sldMk cId="481029512" sldId="289"/>
            <ac:picMk id="11" creationId="{EAE815FD-4E99-41EF-9DCE-8F9FB573276A}"/>
          </ac:picMkLst>
        </pc:picChg>
        <pc:picChg chg="add del mod">
          <ac:chgData name="Lola FERREIRA-MARTINEZ" userId="2020f818-ca6d-46a0-aa33-805e78c4b984" providerId="ADAL" clId="{EA2F8FAC-079D-4A3C-BEA6-4A318190347A}" dt="2021-06-15T14:26:14.417" v="2683" actId="478"/>
          <ac:picMkLst>
            <pc:docMk/>
            <pc:sldMk cId="481029512" sldId="289"/>
            <ac:picMk id="12" creationId="{185CB72F-807F-4841-A1C4-E5C17356499B}"/>
          </ac:picMkLst>
        </pc:picChg>
        <pc:picChg chg="add del mod">
          <ac:chgData name="Lola FERREIRA-MARTINEZ" userId="2020f818-ca6d-46a0-aa33-805e78c4b984" providerId="ADAL" clId="{EA2F8FAC-079D-4A3C-BEA6-4A318190347A}" dt="2021-06-15T14:26:14.417" v="2683" actId="478"/>
          <ac:picMkLst>
            <pc:docMk/>
            <pc:sldMk cId="481029512" sldId="289"/>
            <ac:picMk id="17" creationId="{0A868654-724C-4089-ABB8-513D7E099D03}"/>
          </ac:picMkLst>
        </pc:picChg>
        <pc:picChg chg="add mod">
          <ac:chgData name="Lola FERREIRA-MARTINEZ" userId="2020f818-ca6d-46a0-aa33-805e78c4b984" providerId="ADAL" clId="{EA2F8FAC-079D-4A3C-BEA6-4A318190347A}" dt="2021-06-15T14:32:07.158" v="2795" actId="1076"/>
          <ac:picMkLst>
            <pc:docMk/>
            <pc:sldMk cId="481029512" sldId="289"/>
            <ac:picMk id="20" creationId="{B4EAD704-EC89-4E4D-8E97-6B77B9D3034B}"/>
          </ac:picMkLst>
        </pc:picChg>
        <pc:picChg chg="add mod">
          <ac:chgData name="Lola FERREIRA-MARTINEZ" userId="2020f818-ca6d-46a0-aa33-805e78c4b984" providerId="ADAL" clId="{EA2F8FAC-079D-4A3C-BEA6-4A318190347A}" dt="2021-06-15T14:30:04.892" v="2758" actId="1076"/>
          <ac:picMkLst>
            <pc:docMk/>
            <pc:sldMk cId="481029512" sldId="289"/>
            <ac:picMk id="21" creationId="{23335398-5F36-4DC6-AFC2-7EBC8F2ED8CB}"/>
          </ac:picMkLst>
        </pc:picChg>
        <pc:picChg chg="add mod">
          <ac:chgData name="Lola FERREIRA-MARTINEZ" userId="2020f818-ca6d-46a0-aa33-805e78c4b984" providerId="ADAL" clId="{EA2F8FAC-079D-4A3C-BEA6-4A318190347A}" dt="2021-06-15T14:31:34.560" v="2779" actId="1076"/>
          <ac:picMkLst>
            <pc:docMk/>
            <pc:sldMk cId="481029512" sldId="289"/>
            <ac:picMk id="22" creationId="{2C5C57E4-544B-4985-A45F-44C907BB4C44}"/>
          </ac:picMkLst>
        </pc:picChg>
        <pc:picChg chg="add mod">
          <ac:chgData name="Lola FERREIRA-MARTINEZ" userId="2020f818-ca6d-46a0-aa33-805e78c4b984" providerId="ADAL" clId="{EA2F8FAC-079D-4A3C-BEA6-4A318190347A}" dt="2021-06-15T14:37:17.353" v="3167" actId="1076"/>
          <ac:picMkLst>
            <pc:docMk/>
            <pc:sldMk cId="481029512" sldId="289"/>
            <ac:picMk id="2049" creationId="{04ADFDB7-ABFF-4BF7-9974-4BC077685D36}"/>
          </ac:picMkLst>
        </pc:picChg>
        <pc:picChg chg="add mod">
          <ac:chgData name="Lola FERREIRA-MARTINEZ" userId="2020f818-ca6d-46a0-aa33-805e78c4b984" providerId="ADAL" clId="{EA2F8FAC-079D-4A3C-BEA6-4A318190347A}" dt="2021-06-15T14:32:30.741" v="2807" actId="1076"/>
          <ac:picMkLst>
            <pc:docMk/>
            <pc:sldMk cId="481029512" sldId="289"/>
            <ac:picMk id="2050" creationId="{D6266E4A-01C4-4143-A7FF-D60F6271ED64}"/>
          </ac:picMkLst>
        </pc:picChg>
        <pc:picChg chg="add mod">
          <ac:chgData name="Lola FERREIRA-MARTINEZ" userId="2020f818-ca6d-46a0-aa33-805e78c4b984" providerId="ADAL" clId="{EA2F8FAC-079D-4A3C-BEA6-4A318190347A}" dt="2021-06-15T14:32:37.220" v="2810" actId="1076"/>
          <ac:picMkLst>
            <pc:docMk/>
            <pc:sldMk cId="481029512" sldId="289"/>
            <ac:picMk id="2051" creationId="{298D864C-4D21-40DF-91FD-85CB314A0D3D}"/>
          </ac:picMkLst>
        </pc:picChg>
        <pc:picChg chg="add mod">
          <ac:chgData name="Lola FERREIRA-MARTINEZ" userId="2020f818-ca6d-46a0-aa33-805e78c4b984" providerId="ADAL" clId="{EA2F8FAC-079D-4A3C-BEA6-4A318190347A}" dt="2021-06-15T14:31:43.702" v="2785" actId="1076"/>
          <ac:picMkLst>
            <pc:docMk/>
            <pc:sldMk cId="481029512" sldId="289"/>
            <ac:picMk id="2052" creationId="{B95D4CFD-15DB-4DF8-A186-CE6B6E88BE47}"/>
          </ac:picMkLst>
        </pc:picChg>
        <pc:picChg chg="add mod">
          <ac:chgData name="Lola FERREIRA-MARTINEZ" userId="2020f818-ca6d-46a0-aa33-805e78c4b984" providerId="ADAL" clId="{EA2F8FAC-079D-4A3C-BEA6-4A318190347A}" dt="2021-06-15T14:32:23.500" v="2804" actId="1076"/>
          <ac:picMkLst>
            <pc:docMk/>
            <pc:sldMk cId="481029512" sldId="289"/>
            <ac:picMk id="2053" creationId="{CDA74BA0-7F34-4322-B6F2-95A4FE7D7524}"/>
          </ac:picMkLst>
        </pc:picChg>
        <pc:picChg chg="add mod">
          <ac:chgData name="Lola FERREIRA-MARTINEZ" userId="2020f818-ca6d-46a0-aa33-805e78c4b984" providerId="ADAL" clId="{EA2F8FAC-079D-4A3C-BEA6-4A318190347A}" dt="2021-06-15T14:32:28.421" v="2806" actId="1076"/>
          <ac:picMkLst>
            <pc:docMk/>
            <pc:sldMk cId="481029512" sldId="289"/>
            <ac:picMk id="2054" creationId="{0DC23F92-0E70-4721-9255-291015B83094}"/>
          </ac:picMkLst>
        </pc:picChg>
        <pc:picChg chg="add mod">
          <ac:chgData name="Lola FERREIRA-MARTINEZ" userId="2020f818-ca6d-46a0-aa33-805e78c4b984" providerId="ADAL" clId="{EA2F8FAC-079D-4A3C-BEA6-4A318190347A}" dt="2021-06-15T14:32:21.509" v="2803" actId="1076"/>
          <ac:picMkLst>
            <pc:docMk/>
            <pc:sldMk cId="481029512" sldId="289"/>
            <ac:picMk id="2055" creationId="{C26ED6E3-53FE-49F5-9D67-8592FD122971}"/>
          </ac:picMkLst>
        </pc:picChg>
        <pc:picChg chg="add mod">
          <ac:chgData name="Lola FERREIRA-MARTINEZ" userId="2020f818-ca6d-46a0-aa33-805e78c4b984" providerId="ADAL" clId="{EA2F8FAC-079D-4A3C-BEA6-4A318190347A}" dt="2021-06-16T08:43:36.078" v="5922" actId="1076"/>
          <ac:picMkLst>
            <pc:docMk/>
            <pc:sldMk cId="481029512" sldId="289"/>
            <ac:picMk id="2056" creationId="{26FB67B9-9144-4717-925C-ED7FDD4D5627}"/>
          </ac:picMkLst>
        </pc:picChg>
        <pc:picChg chg="add mod">
          <ac:chgData name="Lola FERREIRA-MARTINEZ" userId="2020f818-ca6d-46a0-aa33-805e78c4b984" providerId="ADAL" clId="{EA2F8FAC-079D-4A3C-BEA6-4A318190347A}" dt="2021-06-15T14:32:09.391" v="2796" actId="1076"/>
          <ac:picMkLst>
            <pc:docMk/>
            <pc:sldMk cId="481029512" sldId="289"/>
            <ac:picMk id="2057" creationId="{A39C7C5A-F0BD-4255-A6A8-B1FB20AEFB20}"/>
          </ac:picMkLst>
        </pc:picChg>
      </pc:sldChg>
      <pc:sldChg chg="addSp delSp modSp add mod modNotesTx">
        <pc:chgData name="Lola FERREIRA-MARTINEZ" userId="2020f818-ca6d-46a0-aa33-805e78c4b984" providerId="ADAL" clId="{EA2F8FAC-079D-4A3C-BEA6-4A318190347A}" dt="2021-06-16T08:44:31.500" v="5933"/>
        <pc:sldMkLst>
          <pc:docMk/>
          <pc:sldMk cId="1515388867" sldId="290"/>
        </pc:sldMkLst>
        <pc:spChg chg="del mod">
          <ac:chgData name="Lola FERREIRA-MARTINEZ" userId="2020f818-ca6d-46a0-aa33-805e78c4b984" providerId="ADAL" clId="{EA2F8FAC-079D-4A3C-BEA6-4A318190347A}" dt="2021-06-16T08:44:28.683" v="5931" actId="478"/>
          <ac:spMkLst>
            <pc:docMk/>
            <pc:sldMk cId="1515388867" sldId="290"/>
            <ac:spMk id="3" creationId="{00000000-0000-0000-0000-000000000000}"/>
          </ac:spMkLst>
        </pc:spChg>
        <pc:spChg chg="add mod">
          <ac:chgData name="Lola FERREIRA-MARTINEZ" userId="2020f818-ca6d-46a0-aa33-805e78c4b984" providerId="ADAL" clId="{EA2F8FAC-079D-4A3C-BEA6-4A318190347A}" dt="2021-06-16T08:24:15.042" v="5585" actId="1076"/>
          <ac:spMkLst>
            <pc:docMk/>
            <pc:sldMk cId="1515388867" sldId="290"/>
            <ac:spMk id="5" creationId="{5C7726E9-5D24-4B7B-8CDB-3657D3AA3B98}"/>
          </ac:spMkLst>
        </pc:spChg>
        <pc:spChg chg="add del mod">
          <ac:chgData name="Lola FERREIRA-MARTINEZ" userId="2020f818-ca6d-46a0-aa33-805e78c4b984" providerId="ADAL" clId="{EA2F8FAC-079D-4A3C-BEA6-4A318190347A}" dt="2021-05-31T09:52:44.930" v="655"/>
          <ac:spMkLst>
            <pc:docMk/>
            <pc:sldMk cId="1515388867" sldId="290"/>
            <ac:spMk id="5" creationId="{AF3AF0C9-9D3B-489C-A3AC-4E0D10FEFC0D}"/>
          </ac:spMkLst>
        </pc:spChg>
        <pc:spChg chg="add del mod">
          <ac:chgData name="Lola FERREIRA-MARTINEZ" userId="2020f818-ca6d-46a0-aa33-805e78c4b984" providerId="ADAL" clId="{EA2F8FAC-079D-4A3C-BEA6-4A318190347A}" dt="2021-06-16T08:44:31.206" v="5932" actId="478"/>
          <ac:spMkLst>
            <pc:docMk/>
            <pc:sldMk cId="1515388867" sldId="290"/>
            <ac:spMk id="6" creationId="{80BB352C-EF30-4327-A420-54E52EEE99CC}"/>
          </ac:spMkLst>
        </pc:spChg>
        <pc:spChg chg="add mod">
          <ac:chgData name="Lola FERREIRA-MARTINEZ" userId="2020f818-ca6d-46a0-aa33-805e78c4b984" providerId="ADAL" clId="{EA2F8FAC-079D-4A3C-BEA6-4A318190347A}" dt="2021-06-16T08:44:31.500" v="5933"/>
          <ac:spMkLst>
            <pc:docMk/>
            <pc:sldMk cId="1515388867" sldId="290"/>
            <ac:spMk id="9" creationId="{D810D6BE-C4AB-4655-8FC0-D9FFB034565C}"/>
          </ac:spMkLst>
        </pc:spChg>
        <pc:picChg chg="del">
          <ac:chgData name="Lola FERREIRA-MARTINEZ" userId="2020f818-ca6d-46a0-aa33-805e78c4b984" providerId="ADAL" clId="{EA2F8FAC-079D-4A3C-BEA6-4A318190347A}" dt="2021-05-31T09:52:23.983" v="654" actId="478"/>
          <ac:picMkLst>
            <pc:docMk/>
            <pc:sldMk cId="1515388867" sldId="290"/>
            <ac:picMk id="7" creationId="{F97E013F-1DAD-4F42-85AC-95140A49C3FE}"/>
          </ac:picMkLst>
        </pc:picChg>
        <pc:picChg chg="add mod">
          <ac:chgData name="Lola FERREIRA-MARTINEZ" userId="2020f818-ca6d-46a0-aa33-805e78c4b984" providerId="ADAL" clId="{EA2F8FAC-079D-4A3C-BEA6-4A318190347A}" dt="2021-06-16T08:24:12.316" v="5584" actId="1076"/>
          <ac:picMkLst>
            <pc:docMk/>
            <pc:sldMk cId="1515388867" sldId="290"/>
            <ac:picMk id="8" creationId="{4407C862-7CC1-424D-ADE1-CFD089DDBA2A}"/>
          </ac:picMkLst>
        </pc:picChg>
      </pc:sldChg>
      <pc:sldChg chg="addSp delSp modSp add mod modNotesTx">
        <pc:chgData name="Lola FERREIRA-MARTINEZ" userId="2020f818-ca6d-46a0-aa33-805e78c4b984" providerId="ADAL" clId="{EA2F8FAC-079D-4A3C-BEA6-4A318190347A}" dt="2021-06-16T08:44:25.457" v="5930"/>
        <pc:sldMkLst>
          <pc:docMk/>
          <pc:sldMk cId="1186650296" sldId="291"/>
        </pc:sldMkLst>
        <pc:spChg chg="del mod">
          <ac:chgData name="Lola FERREIRA-MARTINEZ" userId="2020f818-ca6d-46a0-aa33-805e78c4b984" providerId="ADAL" clId="{EA2F8FAC-079D-4A3C-BEA6-4A318190347A}" dt="2021-06-16T08:44:23.757" v="5928" actId="478"/>
          <ac:spMkLst>
            <pc:docMk/>
            <pc:sldMk cId="1186650296" sldId="291"/>
            <ac:spMk id="3" creationId="{00000000-0000-0000-0000-000000000000}"/>
          </ac:spMkLst>
        </pc:spChg>
        <pc:spChg chg="add del mod">
          <ac:chgData name="Lola FERREIRA-MARTINEZ" userId="2020f818-ca6d-46a0-aa33-805e78c4b984" providerId="ADAL" clId="{EA2F8FAC-079D-4A3C-BEA6-4A318190347A}" dt="2021-05-31T09:53:13.798" v="659"/>
          <ac:spMkLst>
            <pc:docMk/>
            <pc:sldMk cId="1186650296" sldId="291"/>
            <ac:spMk id="5" creationId="{1E5F1D1B-1EA9-4628-AE0E-9A3223771665}"/>
          </ac:spMkLst>
        </pc:spChg>
        <pc:spChg chg="add mod">
          <ac:chgData name="Lola FERREIRA-MARTINEZ" userId="2020f818-ca6d-46a0-aa33-805e78c4b984" providerId="ADAL" clId="{EA2F8FAC-079D-4A3C-BEA6-4A318190347A}" dt="2021-06-16T08:24:21.105" v="5586" actId="1076"/>
          <ac:spMkLst>
            <pc:docMk/>
            <pc:sldMk cId="1186650296" sldId="291"/>
            <ac:spMk id="5" creationId="{6B9ECB9F-0904-4E0C-8468-4FCB6BBCD452}"/>
          </ac:spMkLst>
        </pc:spChg>
        <pc:spChg chg="add del mod">
          <ac:chgData name="Lola FERREIRA-MARTINEZ" userId="2020f818-ca6d-46a0-aa33-805e78c4b984" providerId="ADAL" clId="{EA2F8FAC-079D-4A3C-BEA6-4A318190347A}" dt="2021-06-16T08:44:25.231" v="5929" actId="478"/>
          <ac:spMkLst>
            <pc:docMk/>
            <pc:sldMk cId="1186650296" sldId="291"/>
            <ac:spMk id="6" creationId="{31C123DE-158D-46A4-9D60-2EB16CFF5553}"/>
          </ac:spMkLst>
        </pc:spChg>
        <pc:spChg chg="add mod">
          <ac:chgData name="Lola FERREIRA-MARTINEZ" userId="2020f818-ca6d-46a0-aa33-805e78c4b984" providerId="ADAL" clId="{EA2F8FAC-079D-4A3C-BEA6-4A318190347A}" dt="2021-06-16T08:44:25.457" v="5930"/>
          <ac:spMkLst>
            <pc:docMk/>
            <pc:sldMk cId="1186650296" sldId="291"/>
            <ac:spMk id="8" creationId="{072B8481-1FF3-4DD5-A9E4-0B3E659ADE37}"/>
          </ac:spMkLst>
        </pc:spChg>
        <pc:picChg chg="add mod">
          <ac:chgData name="Lola FERREIRA-MARTINEZ" userId="2020f818-ca6d-46a0-aa33-805e78c4b984" providerId="ADAL" clId="{EA2F8FAC-079D-4A3C-BEA6-4A318190347A}" dt="2021-05-31T09:53:16.992" v="660" actId="27614"/>
          <ac:picMkLst>
            <pc:docMk/>
            <pc:sldMk cId="1186650296" sldId="291"/>
            <ac:picMk id="7" creationId="{76AE9B0D-38DE-4697-9FEB-FB1E169FB62B}"/>
          </ac:picMkLst>
        </pc:picChg>
        <pc:picChg chg="del">
          <ac:chgData name="Lola FERREIRA-MARTINEZ" userId="2020f818-ca6d-46a0-aa33-805e78c4b984" providerId="ADAL" clId="{EA2F8FAC-079D-4A3C-BEA6-4A318190347A}" dt="2021-05-31T09:53:01.987" v="658" actId="478"/>
          <ac:picMkLst>
            <pc:docMk/>
            <pc:sldMk cId="1186650296" sldId="291"/>
            <ac:picMk id="8" creationId="{4407C862-7CC1-424D-ADE1-CFD089DDBA2A}"/>
          </ac:picMkLst>
        </pc:picChg>
      </pc:sldChg>
      <pc:sldChg chg="addSp delSp modSp add mod modNotesTx">
        <pc:chgData name="Lola FERREIRA-MARTINEZ" userId="2020f818-ca6d-46a0-aa33-805e78c4b984" providerId="ADAL" clId="{EA2F8FAC-079D-4A3C-BEA6-4A318190347A}" dt="2021-06-16T08:44:19.878" v="5927" actId="1076"/>
        <pc:sldMkLst>
          <pc:docMk/>
          <pc:sldMk cId="3152098031" sldId="292"/>
        </pc:sldMkLst>
        <pc:spChg chg="del mod">
          <ac:chgData name="Lola FERREIRA-MARTINEZ" userId="2020f818-ca6d-46a0-aa33-805e78c4b984" providerId="ADAL" clId="{EA2F8FAC-079D-4A3C-BEA6-4A318190347A}" dt="2021-06-16T08:44:10.603" v="5925" actId="478"/>
          <ac:spMkLst>
            <pc:docMk/>
            <pc:sldMk cId="3152098031" sldId="292"/>
            <ac:spMk id="3" creationId="{00000000-0000-0000-0000-000000000000}"/>
          </ac:spMkLst>
        </pc:spChg>
        <pc:spChg chg="add del mod">
          <ac:chgData name="Lola FERREIRA-MARTINEZ" userId="2020f818-ca6d-46a0-aa33-805e78c4b984" providerId="ADAL" clId="{EA2F8FAC-079D-4A3C-BEA6-4A318190347A}" dt="2021-05-31T09:55:33.807" v="663"/>
          <ac:spMkLst>
            <pc:docMk/>
            <pc:sldMk cId="3152098031" sldId="292"/>
            <ac:spMk id="5" creationId="{C6AC99A6-5347-40DD-B35F-5ACA1B4DC5C8}"/>
          </ac:spMkLst>
        </pc:spChg>
        <pc:spChg chg="add mod">
          <ac:chgData name="Lola FERREIRA-MARTINEZ" userId="2020f818-ca6d-46a0-aa33-805e78c4b984" providerId="ADAL" clId="{EA2F8FAC-079D-4A3C-BEA6-4A318190347A}" dt="2021-06-15T14:54:30.787" v="3725" actId="1076"/>
          <ac:spMkLst>
            <pc:docMk/>
            <pc:sldMk cId="3152098031" sldId="292"/>
            <ac:spMk id="9" creationId="{FF0CD3BA-0581-4414-900E-01B132A3E335}"/>
          </ac:spMkLst>
        </pc:spChg>
        <pc:spChg chg="add mod">
          <ac:chgData name="Lola FERREIRA-MARTINEZ" userId="2020f818-ca6d-46a0-aa33-805e78c4b984" providerId="ADAL" clId="{EA2F8FAC-079D-4A3C-BEA6-4A318190347A}" dt="2021-06-15T14:54:36.877" v="3726" actId="1076"/>
          <ac:spMkLst>
            <pc:docMk/>
            <pc:sldMk cId="3152098031" sldId="292"/>
            <ac:spMk id="11" creationId="{83A68721-32E3-423E-AA1C-794D8BB0E809}"/>
          </ac:spMkLst>
        </pc:spChg>
        <pc:spChg chg="add mod">
          <ac:chgData name="Lola FERREIRA-MARTINEZ" userId="2020f818-ca6d-46a0-aa33-805e78c4b984" providerId="ADAL" clId="{EA2F8FAC-079D-4A3C-BEA6-4A318190347A}" dt="2021-06-15T14:55:17.678" v="3734" actId="1076"/>
          <ac:spMkLst>
            <pc:docMk/>
            <pc:sldMk cId="3152098031" sldId="292"/>
            <ac:spMk id="13" creationId="{856BC107-4792-42D0-AA51-88619D95EA2F}"/>
          </ac:spMkLst>
        </pc:spChg>
        <pc:spChg chg="add mod">
          <ac:chgData name="Lola FERREIRA-MARTINEZ" userId="2020f818-ca6d-46a0-aa33-805e78c4b984" providerId="ADAL" clId="{EA2F8FAC-079D-4A3C-BEA6-4A318190347A}" dt="2021-06-15T14:54:11.050" v="3718" actId="1076"/>
          <ac:spMkLst>
            <pc:docMk/>
            <pc:sldMk cId="3152098031" sldId="292"/>
            <ac:spMk id="15" creationId="{DBCA45C6-6EC5-414C-8BE5-A563BF338977}"/>
          </ac:spMkLst>
        </pc:spChg>
        <pc:spChg chg="add mod">
          <ac:chgData name="Lola FERREIRA-MARTINEZ" userId="2020f818-ca6d-46a0-aa33-805e78c4b984" providerId="ADAL" clId="{EA2F8FAC-079D-4A3C-BEA6-4A318190347A}" dt="2021-06-15T14:54:26.419" v="3724" actId="1076"/>
          <ac:spMkLst>
            <pc:docMk/>
            <pc:sldMk cId="3152098031" sldId="292"/>
            <ac:spMk id="16" creationId="{E09CBB6A-F7E1-4895-8FC1-31933D4DE403}"/>
          </ac:spMkLst>
        </pc:spChg>
        <pc:spChg chg="add mod">
          <ac:chgData name="Lola FERREIRA-MARTINEZ" userId="2020f818-ca6d-46a0-aa33-805e78c4b984" providerId="ADAL" clId="{EA2F8FAC-079D-4A3C-BEA6-4A318190347A}" dt="2021-06-15T14:55:35.642" v="3759" actId="1076"/>
          <ac:spMkLst>
            <pc:docMk/>
            <pc:sldMk cId="3152098031" sldId="292"/>
            <ac:spMk id="17" creationId="{69CC6701-997A-4D2D-8261-DA4BB200C613}"/>
          </ac:spMkLst>
        </pc:spChg>
        <pc:spChg chg="add mod">
          <ac:chgData name="Lola FERREIRA-MARTINEZ" userId="2020f818-ca6d-46a0-aa33-805e78c4b984" providerId="ADAL" clId="{EA2F8FAC-079D-4A3C-BEA6-4A318190347A}" dt="2021-06-16T08:44:19.878" v="5927" actId="1076"/>
          <ac:spMkLst>
            <pc:docMk/>
            <pc:sldMk cId="3152098031" sldId="292"/>
            <ac:spMk id="18" creationId="{FB5E4C03-87AB-4901-996B-6E5906B16E15}"/>
          </ac:spMkLst>
        </pc:spChg>
        <pc:spChg chg="add del mod">
          <ac:chgData name="Lola FERREIRA-MARTINEZ" userId="2020f818-ca6d-46a0-aa33-805e78c4b984" providerId="ADAL" clId="{EA2F8FAC-079D-4A3C-BEA6-4A318190347A}" dt="2021-06-16T08:44:13.228" v="5926" actId="478"/>
          <ac:spMkLst>
            <pc:docMk/>
            <pc:sldMk cId="3152098031" sldId="292"/>
            <ac:spMk id="20" creationId="{5BCC327E-ACD3-46BE-B0CA-8712E1231F30}"/>
          </ac:spMkLst>
        </pc:spChg>
        <pc:picChg chg="add mod">
          <ac:chgData name="Lola FERREIRA-MARTINEZ" userId="2020f818-ca6d-46a0-aa33-805e78c4b984" providerId="ADAL" clId="{EA2F8FAC-079D-4A3C-BEA6-4A318190347A}" dt="2021-06-15T14:54:26.419" v="3724" actId="1076"/>
          <ac:picMkLst>
            <pc:docMk/>
            <pc:sldMk cId="3152098031" sldId="292"/>
            <ac:picMk id="5" creationId="{4572E22C-2A87-40D6-A865-F2D4AE4567E4}"/>
          </ac:picMkLst>
        </pc:picChg>
        <pc:picChg chg="del">
          <ac:chgData name="Lola FERREIRA-MARTINEZ" userId="2020f818-ca6d-46a0-aa33-805e78c4b984" providerId="ADAL" clId="{EA2F8FAC-079D-4A3C-BEA6-4A318190347A}" dt="2021-05-31T09:55:17.054" v="662" actId="478"/>
          <ac:picMkLst>
            <pc:docMk/>
            <pc:sldMk cId="3152098031" sldId="292"/>
            <ac:picMk id="7" creationId="{76AE9B0D-38DE-4697-9FEB-FB1E169FB62B}"/>
          </ac:picMkLst>
        </pc:picChg>
        <pc:picChg chg="add mod">
          <ac:chgData name="Lola FERREIRA-MARTINEZ" userId="2020f818-ca6d-46a0-aa33-805e78c4b984" providerId="ADAL" clId="{EA2F8FAC-079D-4A3C-BEA6-4A318190347A}" dt="2021-06-15T14:55:33.346" v="3758" actId="1076"/>
          <ac:picMkLst>
            <pc:docMk/>
            <pc:sldMk cId="3152098031" sldId="292"/>
            <ac:picMk id="7" creationId="{EF8EAA80-A534-44A1-8537-7D4C7E28F328}"/>
          </ac:picMkLst>
        </pc:picChg>
        <pc:picChg chg="add mod">
          <ac:chgData name="Lola FERREIRA-MARTINEZ" userId="2020f818-ca6d-46a0-aa33-805e78c4b984" providerId="ADAL" clId="{EA2F8FAC-079D-4A3C-BEA6-4A318190347A}" dt="2021-06-15T14:54:30.787" v="3725" actId="1076"/>
          <ac:picMkLst>
            <pc:docMk/>
            <pc:sldMk cId="3152098031" sldId="292"/>
            <ac:picMk id="8" creationId="{E74B9DC4-1B3B-40B2-B047-0662B7480251}"/>
          </ac:picMkLst>
        </pc:picChg>
        <pc:picChg chg="add mod">
          <ac:chgData name="Lola FERREIRA-MARTINEZ" userId="2020f818-ca6d-46a0-aa33-805e78c4b984" providerId="ADAL" clId="{EA2F8FAC-079D-4A3C-BEA6-4A318190347A}" dt="2021-06-15T14:54:23.810" v="3723" actId="1076"/>
          <ac:picMkLst>
            <pc:docMk/>
            <pc:sldMk cId="3152098031" sldId="292"/>
            <ac:picMk id="10" creationId="{AC900CA6-AE89-4B04-9654-3F0857BEAB26}"/>
          </ac:picMkLst>
        </pc:picChg>
        <pc:picChg chg="add mod">
          <ac:chgData name="Lola FERREIRA-MARTINEZ" userId="2020f818-ca6d-46a0-aa33-805e78c4b984" providerId="ADAL" clId="{EA2F8FAC-079D-4A3C-BEA6-4A318190347A}" dt="2021-06-15T14:55:15.189" v="3733" actId="1076"/>
          <ac:picMkLst>
            <pc:docMk/>
            <pc:sldMk cId="3152098031" sldId="292"/>
            <ac:picMk id="12" creationId="{8BF790D3-49C0-4A9D-B6E6-0C99AE80AFD0}"/>
          </ac:picMkLst>
        </pc:picChg>
        <pc:picChg chg="add mod">
          <ac:chgData name="Lola FERREIRA-MARTINEZ" userId="2020f818-ca6d-46a0-aa33-805e78c4b984" providerId="ADAL" clId="{EA2F8FAC-079D-4A3C-BEA6-4A318190347A}" dt="2021-06-15T14:54:09.152" v="3717" actId="14100"/>
          <ac:picMkLst>
            <pc:docMk/>
            <pc:sldMk cId="3152098031" sldId="292"/>
            <ac:picMk id="14" creationId="{3DC80753-5D79-4A2D-AA8B-9D54EBAC2748}"/>
          </ac:picMkLst>
        </pc:picChg>
      </pc:sldChg>
      <pc:sldChg chg="addSp delSp modSp add mod ord modNotesTx">
        <pc:chgData name="Lola FERREIRA-MARTINEZ" userId="2020f818-ca6d-46a0-aa33-805e78c4b984" providerId="ADAL" clId="{EA2F8FAC-079D-4A3C-BEA6-4A318190347A}" dt="2021-06-16T08:25:22.258" v="5602" actId="20577"/>
        <pc:sldMkLst>
          <pc:docMk/>
          <pc:sldMk cId="3292176596" sldId="293"/>
        </pc:sldMkLst>
        <pc:spChg chg="mod">
          <ac:chgData name="Lola FERREIRA-MARTINEZ" userId="2020f818-ca6d-46a0-aa33-805e78c4b984" providerId="ADAL" clId="{EA2F8FAC-079D-4A3C-BEA6-4A318190347A}" dt="2021-06-16T08:25:22.258" v="5602" actId="20577"/>
          <ac:spMkLst>
            <pc:docMk/>
            <pc:sldMk cId="3292176596" sldId="293"/>
            <ac:spMk id="3" creationId="{00000000-0000-0000-0000-000000000000}"/>
          </ac:spMkLst>
        </pc:spChg>
        <pc:spChg chg="add del mod">
          <ac:chgData name="Lola FERREIRA-MARTINEZ" userId="2020f818-ca6d-46a0-aa33-805e78c4b984" providerId="ADAL" clId="{EA2F8FAC-079D-4A3C-BEA6-4A318190347A}" dt="2021-05-31T09:57:04.416" v="697"/>
          <ac:spMkLst>
            <pc:docMk/>
            <pc:sldMk cId="3292176596" sldId="293"/>
            <ac:spMk id="5" creationId="{05153E2A-1621-40F7-B6F9-98B0BE213F37}"/>
          </ac:spMkLst>
        </pc:spChg>
        <pc:spChg chg="add mod">
          <ac:chgData name="Lola FERREIRA-MARTINEZ" userId="2020f818-ca6d-46a0-aa33-805e78c4b984" providerId="ADAL" clId="{EA2F8FAC-079D-4A3C-BEA6-4A318190347A}" dt="2021-06-15T14:50:10.785" v="3612" actId="1076"/>
          <ac:spMkLst>
            <pc:docMk/>
            <pc:sldMk cId="3292176596" sldId="293"/>
            <ac:spMk id="5" creationId="{06156985-88D9-4482-B169-BC45EBE98733}"/>
          </ac:spMkLst>
        </pc:spChg>
        <pc:picChg chg="del">
          <ac:chgData name="Lola FERREIRA-MARTINEZ" userId="2020f818-ca6d-46a0-aa33-805e78c4b984" providerId="ADAL" clId="{EA2F8FAC-079D-4A3C-BEA6-4A318190347A}" dt="2021-05-31T09:56:53.678" v="696" actId="478"/>
          <ac:picMkLst>
            <pc:docMk/>
            <pc:sldMk cId="3292176596" sldId="293"/>
            <ac:picMk id="7" creationId="{76AE9B0D-38DE-4697-9FEB-FB1E169FB62B}"/>
          </ac:picMkLst>
        </pc:picChg>
        <pc:picChg chg="add mod">
          <ac:chgData name="Lola FERREIRA-MARTINEZ" userId="2020f818-ca6d-46a0-aa33-805e78c4b984" providerId="ADAL" clId="{EA2F8FAC-079D-4A3C-BEA6-4A318190347A}" dt="2021-06-15T14:49:32.876" v="3584" actId="1076"/>
          <ac:picMkLst>
            <pc:docMk/>
            <pc:sldMk cId="3292176596" sldId="293"/>
            <ac:picMk id="8" creationId="{A99ABD09-97D6-4A5E-9597-2A3CC820D7BB}"/>
          </ac:picMkLst>
        </pc:picChg>
      </pc:sldChg>
      <pc:sldChg chg="addSp delSp modSp add mod modNotesTx">
        <pc:chgData name="Lola FERREIRA-MARTINEZ" userId="2020f818-ca6d-46a0-aa33-805e78c4b984" providerId="ADAL" clId="{EA2F8FAC-079D-4A3C-BEA6-4A318190347A}" dt="2021-06-16T08:25:26.798" v="5612" actId="20577"/>
        <pc:sldMkLst>
          <pc:docMk/>
          <pc:sldMk cId="301309468" sldId="294"/>
        </pc:sldMkLst>
        <pc:spChg chg="mod">
          <ac:chgData name="Lola FERREIRA-MARTINEZ" userId="2020f818-ca6d-46a0-aa33-805e78c4b984" providerId="ADAL" clId="{EA2F8FAC-079D-4A3C-BEA6-4A318190347A}" dt="2021-06-16T08:25:26.798" v="5612" actId="20577"/>
          <ac:spMkLst>
            <pc:docMk/>
            <pc:sldMk cId="301309468" sldId="294"/>
            <ac:spMk id="3" creationId="{00000000-0000-0000-0000-000000000000}"/>
          </ac:spMkLst>
        </pc:spChg>
        <pc:spChg chg="add del mod">
          <ac:chgData name="Lola FERREIRA-MARTINEZ" userId="2020f818-ca6d-46a0-aa33-805e78c4b984" providerId="ADAL" clId="{EA2F8FAC-079D-4A3C-BEA6-4A318190347A}" dt="2021-05-31T09:57:45.564" v="701"/>
          <ac:spMkLst>
            <pc:docMk/>
            <pc:sldMk cId="301309468" sldId="294"/>
            <ac:spMk id="5" creationId="{7687AE9D-9383-469E-9830-886FBDD79CB4}"/>
          </ac:spMkLst>
        </pc:spChg>
        <pc:spChg chg="add mod">
          <ac:chgData name="Lola FERREIRA-MARTINEZ" userId="2020f818-ca6d-46a0-aa33-805e78c4b984" providerId="ADAL" clId="{EA2F8FAC-079D-4A3C-BEA6-4A318190347A}" dt="2021-06-15T14:56:52.701" v="3806" actId="1076"/>
          <ac:spMkLst>
            <pc:docMk/>
            <pc:sldMk cId="301309468" sldId="294"/>
            <ac:spMk id="8" creationId="{9C20EB99-0E1F-4258-9CD7-85E04FBB9234}"/>
          </ac:spMkLst>
        </pc:spChg>
        <pc:spChg chg="add mod">
          <ac:chgData name="Lola FERREIRA-MARTINEZ" userId="2020f818-ca6d-46a0-aa33-805e78c4b984" providerId="ADAL" clId="{EA2F8FAC-079D-4A3C-BEA6-4A318190347A}" dt="2021-06-15T14:57:03.107" v="3819" actId="1076"/>
          <ac:spMkLst>
            <pc:docMk/>
            <pc:sldMk cId="301309468" sldId="294"/>
            <ac:spMk id="9" creationId="{07B55633-77DE-4DF7-8CBB-6EE3B29B1F1B}"/>
          </ac:spMkLst>
        </pc:spChg>
        <pc:picChg chg="add mod">
          <ac:chgData name="Lola FERREIRA-MARTINEZ" userId="2020f818-ca6d-46a0-aa33-805e78c4b984" providerId="ADAL" clId="{EA2F8FAC-079D-4A3C-BEA6-4A318190347A}" dt="2021-06-15T14:56:39.668" v="3785" actId="14100"/>
          <ac:picMkLst>
            <pc:docMk/>
            <pc:sldMk cId="301309468" sldId="294"/>
            <ac:picMk id="5" creationId="{6BAA1020-1196-42E6-B545-EFD8CE7751E0}"/>
          </ac:picMkLst>
        </pc:picChg>
        <pc:picChg chg="add mod">
          <ac:chgData name="Lola FERREIRA-MARTINEZ" userId="2020f818-ca6d-46a0-aa33-805e78c4b984" providerId="ADAL" clId="{EA2F8FAC-079D-4A3C-BEA6-4A318190347A}" dt="2021-06-15T14:56:37.697" v="3784" actId="1076"/>
          <ac:picMkLst>
            <pc:docMk/>
            <pc:sldMk cId="301309468" sldId="294"/>
            <ac:picMk id="7" creationId="{80F1D8EE-4D18-4124-A277-D9111DBB16BB}"/>
          </ac:picMkLst>
        </pc:picChg>
        <pc:picChg chg="del">
          <ac:chgData name="Lola FERREIRA-MARTINEZ" userId="2020f818-ca6d-46a0-aa33-805e78c4b984" providerId="ADAL" clId="{EA2F8FAC-079D-4A3C-BEA6-4A318190347A}" dt="2021-05-31T09:57:41.063" v="700" actId="478"/>
          <ac:picMkLst>
            <pc:docMk/>
            <pc:sldMk cId="301309468" sldId="294"/>
            <ac:picMk id="8" creationId="{A99ABD09-97D6-4A5E-9597-2A3CC820D7BB}"/>
          </ac:picMkLst>
        </pc:picChg>
      </pc:sldChg>
      <pc:sldChg chg="addSp delSp modSp add mod ord modAnim modNotesTx">
        <pc:chgData name="Lola FERREIRA-MARTINEZ" userId="2020f818-ca6d-46a0-aa33-805e78c4b984" providerId="ADAL" clId="{EA2F8FAC-079D-4A3C-BEA6-4A318190347A}" dt="2021-06-16T08:35:35.821" v="5819"/>
        <pc:sldMkLst>
          <pc:docMk/>
          <pc:sldMk cId="2964115475" sldId="295"/>
        </pc:sldMkLst>
        <pc:spChg chg="mod">
          <ac:chgData name="Lola FERREIRA-MARTINEZ" userId="2020f818-ca6d-46a0-aa33-805e78c4b984" providerId="ADAL" clId="{EA2F8FAC-079D-4A3C-BEA6-4A318190347A}" dt="2021-06-01T10:04:01.068" v="778" actId="20577"/>
          <ac:spMkLst>
            <pc:docMk/>
            <pc:sldMk cId="2964115475" sldId="295"/>
            <ac:spMk id="3" creationId="{00000000-0000-0000-0000-000000000000}"/>
          </ac:spMkLst>
        </pc:spChg>
        <pc:spChg chg="add del mod">
          <ac:chgData name="Lola FERREIRA-MARTINEZ" userId="2020f818-ca6d-46a0-aa33-805e78c4b984" providerId="ADAL" clId="{EA2F8FAC-079D-4A3C-BEA6-4A318190347A}" dt="2021-05-31T10:00:08.173" v="722"/>
          <ac:spMkLst>
            <pc:docMk/>
            <pc:sldMk cId="2964115475" sldId="295"/>
            <ac:spMk id="8" creationId="{9994F06B-5C79-49DC-8821-0D3E7C8E3110}"/>
          </ac:spMkLst>
        </pc:spChg>
        <pc:spChg chg="add del mod">
          <ac:chgData name="Lola FERREIRA-MARTINEZ" userId="2020f818-ca6d-46a0-aa33-805e78c4b984" providerId="ADAL" clId="{EA2F8FAC-079D-4A3C-BEA6-4A318190347A}" dt="2021-06-01T10:04:18.503" v="779" actId="478"/>
          <ac:spMkLst>
            <pc:docMk/>
            <pc:sldMk cId="2964115475" sldId="295"/>
            <ac:spMk id="12" creationId="{BC85AA24-CE24-4EFD-91BC-975AC1E32E2F}"/>
          </ac:spMkLst>
        </pc:spChg>
        <pc:spChg chg="add mod">
          <ac:chgData name="Lola FERREIRA-MARTINEZ" userId="2020f818-ca6d-46a0-aa33-805e78c4b984" providerId="ADAL" clId="{EA2F8FAC-079D-4A3C-BEA6-4A318190347A}" dt="2021-06-02T10:23:34.130" v="1044" actId="1076"/>
          <ac:spMkLst>
            <pc:docMk/>
            <pc:sldMk cId="2964115475" sldId="295"/>
            <ac:spMk id="16" creationId="{FA47D026-F264-47AC-B338-528756F89A39}"/>
          </ac:spMkLst>
        </pc:spChg>
        <pc:spChg chg="add mod">
          <ac:chgData name="Lola FERREIRA-MARTINEZ" userId="2020f818-ca6d-46a0-aa33-805e78c4b984" providerId="ADAL" clId="{EA2F8FAC-079D-4A3C-BEA6-4A318190347A}" dt="2021-06-02T10:23:56.717" v="1060" actId="1035"/>
          <ac:spMkLst>
            <pc:docMk/>
            <pc:sldMk cId="2964115475" sldId="295"/>
            <ac:spMk id="17" creationId="{CE0E3CCB-47D4-47CA-B22E-1BFECD352F80}"/>
          </ac:spMkLst>
        </pc:spChg>
        <pc:spChg chg="add mod">
          <ac:chgData name="Lola FERREIRA-MARTINEZ" userId="2020f818-ca6d-46a0-aa33-805e78c4b984" providerId="ADAL" clId="{EA2F8FAC-079D-4A3C-BEA6-4A318190347A}" dt="2021-06-02T10:24:32.211" v="1103" actId="1076"/>
          <ac:spMkLst>
            <pc:docMk/>
            <pc:sldMk cId="2964115475" sldId="295"/>
            <ac:spMk id="18" creationId="{17EFC7CE-C737-4CC9-8190-059DD015715D}"/>
          </ac:spMkLst>
        </pc:spChg>
        <pc:spChg chg="add mod">
          <ac:chgData name="Lola FERREIRA-MARTINEZ" userId="2020f818-ca6d-46a0-aa33-805e78c4b984" providerId="ADAL" clId="{EA2F8FAC-079D-4A3C-BEA6-4A318190347A}" dt="2021-06-02T10:25:26.062" v="1171" actId="1038"/>
          <ac:spMkLst>
            <pc:docMk/>
            <pc:sldMk cId="2964115475" sldId="295"/>
            <ac:spMk id="19" creationId="{ACEF384B-7373-44FD-B05A-39E37B61320F}"/>
          </ac:spMkLst>
        </pc:spChg>
        <pc:spChg chg="add mod">
          <ac:chgData name="Lola FERREIRA-MARTINEZ" userId="2020f818-ca6d-46a0-aa33-805e78c4b984" providerId="ADAL" clId="{EA2F8FAC-079D-4A3C-BEA6-4A318190347A}" dt="2021-06-02T10:26:24.559" v="1198" actId="1076"/>
          <ac:spMkLst>
            <pc:docMk/>
            <pc:sldMk cId="2964115475" sldId="295"/>
            <ac:spMk id="20" creationId="{72EB1A06-C8D6-4B3E-8C4B-38B15678F07C}"/>
          </ac:spMkLst>
        </pc:spChg>
        <pc:spChg chg="add mod">
          <ac:chgData name="Lola FERREIRA-MARTINEZ" userId="2020f818-ca6d-46a0-aa33-805e78c4b984" providerId="ADAL" clId="{EA2F8FAC-079D-4A3C-BEA6-4A318190347A}" dt="2021-06-02T10:27:08.293" v="1215" actId="1076"/>
          <ac:spMkLst>
            <pc:docMk/>
            <pc:sldMk cId="2964115475" sldId="295"/>
            <ac:spMk id="21" creationId="{C89AF9B3-B363-4A0C-8306-572BE35B8175}"/>
          </ac:spMkLst>
        </pc:spChg>
        <pc:picChg chg="add del mod">
          <ac:chgData name="Lola FERREIRA-MARTINEZ" userId="2020f818-ca6d-46a0-aa33-805e78c4b984" providerId="ADAL" clId="{EA2F8FAC-079D-4A3C-BEA6-4A318190347A}" dt="2021-06-01T10:03:48.391" v="746" actId="478"/>
          <ac:picMkLst>
            <pc:docMk/>
            <pc:sldMk cId="2964115475" sldId="295"/>
            <ac:picMk id="5" creationId="{58BEB932-DAB8-4DDE-B390-61B952AD6BAD}"/>
          </ac:picMkLst>
        </pc:picChg>
        <pc:picChg chg="del">
          <ac:chgData name="Lola FERREIRA-MARTINEZ" userId="2020f818-ca6d-46a0-aa33-805e78c4b984" providerId="ADAL" clId="{EA2F8FAC-079D-4A3C-BEA6-4A318190347A}" dt="2021-05-31T10:00:03.727" v="721" actId="478"/>
          <ac:picMkLst>
            <pc:docMk/>
            <pc:sldMk cId="2964115475" sldId="295"/>
            <ac:picMk id="7" creationId="{F97E013F-1DAD-4F42-85AC-95140A49C3FE}"/>
          </ac:picMkLst>
        </pc:picChg>
        <pc:picChg chg="add del mod">
          <ac:chgData name="Lola FERREIRA-MARTINEZ" userId="2020f818-ca6d-46a0-aa33-805e78c4b984" providerId="ADAL" clId="{EA2F8FAC-079D-4A3C-BEA6-4A318190347A}" dt="2021-06-01T10:03:48.391" v="746" actId="478"/>
          <ac:picMkLst>
            <pc:docMk/>
            <pc:sldMk cId="2964115475" sldId="295"/>
            <ac:picMk id="10" creationId="{F9DD1C76-DB59-4250-99F7-EB164C0130B4}"/>
          </ac:picMkLst>
        </pc:picChg>
        <pc:picChg chg="add del mod">
          <ac:chgData name="Lola FERREIRA-MARTINEZ" userId="2020f818-ca6d-46a0-aa33-805e78c4b984" providerId="ADAL" clId="{EA2F8FAC-079D-4A3C-BEA6-4A318190347A}" dt="2021-06-01T10:27:43.129" v="785" actId="478"/>
          <ac:picMkLst>
            <pc:docMk/>
            <pc:sldMk cId="2964115475" sldId="295"/>
            <ac:picMk id="13" creationId="{FE2760D6-65B0-49CF-9841-5449C3C25C82}"/>
          </ac:picMkLst>
        </pc:picChg>
        <pc:picChg chg="add mod">
          <ac:chgData name="Lola FERREIRA-MARTINEZ" userId="2020f818-ca6d-46a0-aa33-805e78c4b984" providerId="ADAL" clId="{EA2F8FAC-079D-4A3C-BEA6-4A318190347A}" dt="2021-06-02T10:28:17.405" v="1222" actId="1076"/>
          <ac:picMkLst>
            <pc:docMk/>
            <pc:sldMk cId="2964115475" sldId="295"/>
            <ac:picMk id="15" creationId="{2EE11B81-B84E-491B-AA95-CE11D0D20D7E}"/>
          </ac:picMkLst>
        </pc:picChg>
      </pc:sldChg>
      <pc:sldChg chg="addSp delSp modSp add mod ord">
        <pc:chgData name="Lola FERREIRA-MARTINEZ" userId="2020f818-ca6d-46a0-aa33-805e78c4b984" providerId="ADAL" clId="{EA2F8FAC-079D-4A3C-BEA6-4A318190347A}" dt="2021-06-16T08:45:23.650" v="6013" actId="20577"/>
        <pc:sldMkLst>
          <pc:docMk/>
          <pc:sldMk cId="860384498" sldId="296"/>
        </pc:sldMkLst>
        <pc:spChg chg="mod">
          <ac:chgData name="Lola FERREIRA-MARTINEZ" userId="2020f818-ca6d-46a0-aa33-805e78c4b984" providerId="ADAL" clId="{EA2F8FAC-079D-4A3C-BEA6-4A318190347A}" dt="2021-06-16T08:45:23.650" v="6013" actId="20577"/>
          <ac:spMkLst>
            <pc:docMk/>
            <pc:sldMk cId="860384498" sldId="296"/>
            <ac:spMk id="3" creationId="{00000000-0000-0000-0000-000000000000}"/>
          </ac:spMkLst>
        </pc:spChg>
        <pc:picChg chg="del">
          <ac:chgData name="Lola FERREIRA-MARTINEZ" userId="2020f818-ca6d-46a0-aa33-805e78c4b984" providerId="ADAL" clId="{EA2F8FAC-079D-4A3C-BEA6-4A318190347A}" dt="2021-05-31T13:45:14.151" v="736" actId="478"/>
          <ac:picMkLst>
            <pc:docMk/>
            <pc:sldMk cId="860384498" sldId="296"/>
            <ac:picMk id="5" creationId="{8C36B0E1-9D81-44DF-A1AB-D469CC52FFAD}"/>
          </ac:picMkLst>
        </pc:picChg>
        <pc:picChg chg="add mod ord">
          <ac:chgData name="Lola FERREIRA-MARTINEZ" userId="2020f818-ca6d-46a0-aa33-805e78c4b984" providerId="ADAL" clId="{EA2F8FAC-079D-4A3C-BEA6-4A318190347A}" dt="2021-05-31T13:45:31.991" v="742" actId="167"/>
          <ac:picMkLst>
            <pc:docMk/>
            <pc:sldMk cId="860384498" sldId="296"/>
            <ac:picMk id="6" creationId="{EB56BCFB-9A03-46B5-A964-933E9A688948}"/>
          </ac:picMkLst>
        </pc:picChg>
      </pc:sldChg>
      <pc:sldChg chg="addSp modSp add mod">
        <pc:chgData name="Lola FERREIRA-MARTINEZ" userId="2020f818-ca6d-46a0-aa33-805e78c4b984" providerId="ADAL" clId="{EA2F8FAC-079D-4A3C-BEA6-4A318190347A}" dt="2021-06-16T08:45:46.895" v="6030"/>
        <pc:sldMkLst>
          <pc:docMk/>
          <pc:sldMk cId="3213812806" sldId="297"/>
        </pc:sldMkLst>
        <pc:spChg chg="add mod">
          <ac:chgData name="Lola FERREIRA-MARTINEZ" userId="2020f818-ca6d-46a0-aa33-805e78c4b984" providerId="ADAL" clId="{EA2F8FAC-079D-4A3C-BEA6-4A318190347A}" dt="2021-06-15T14:37:33.457" v="3170" actId="20577"/>
          <ac:spMkLst>
            <pc:docMk/>
            <pc:sldMk cId="3213812806" sldId="297"/>
            <ac:spMk id="2" creationId="{2F9FEAF9-DEA2-406B-922D-41E896109379}"/>
          </ac:spMkLst>
        </pc:spChg>
        <pc:spChg chg="mod">
          <ac:chgData name="Lola FERREIRA-MARTINEZ" userId="2020f818-ca6d-46a0-aa33-805e78c4b984" providerId="ADAL" clId="{EA2F8FAC-079D-4A3C-BEA6-4A318190347A}" dt="2021-06-16T08:45:46.895" v="6030"/>
          <ac:spMkLst>
            <pc:docMk/>
            <pc:sldMk cId="3213812806" sldId="297"/>
            <ac:spMk id="3" creationId="{00000000-0000-0000-0000-000000000000}"/>
          </ac:spMkLst>
        </pc:spChg>
        <pc:spChg chg="add mod">
          <ac:chgData name="Lola FERREIRA-MARTINEZ" userId="2020f818-ca6d-46a0-aa33-805e78c4b984" providerId="ADAL" clId="{EA2F8FAC-079D-4A3C-BEA6-4A318190347A}" dt="2021-06-15T14:08:23.097" v="2189" actId="1076"/>
          <ac:spMkLst>
            <pc:docMk/>
            <pc:sldMk cId="3213812806" sldId="297"/>
            <ac:spMk id="7" creationId="{30CA86B0-C35E-496D-AC0E-28EB69B1674C}"/>
          </ac:spMkLst>
        </pc:spChg>
        <pc:picChg chg="mod">
          <ac:chgData name="Lola FERREIRA-MARTINEZ" userId="2020f818-ca6d-46a0-aa33-805e78c4b984" providerId="ADAL" clId="{EA2F8FAC-079D-4A3C-BEA6-4A318190347A}" dt="2021-06-15T14:08:20.540" v="2188" actId="1076"/>
          <ac:picMkLst>
            <pc:docMk/>
            <pc:sldMk cId="3213812806" sldId="297"/>
            <ac:picMk id="5" creationId="{58BEB932-DAB8-4DDE-B390-61B952AD6BAD}"/>
          </ac:picMkLst>
        </pc:picChg>
        <pc:picChg chg="mod">
          <ac:chgData name="Lola FERREIRA-MARTINEZ" userId="2020f818-ca6d-46a0-aa33-805e78c4b984" providerId="ADAL" clId="{EA2F8FAC-079D-4A3C-BEA6-4A318190347A}" dt="2021-06-15T14:08:23.097" v="2189" actId="1076"/>
          <ac:picMkLst>
            <pc:docMk/>
            <pc:sldMk cId="3213812806" sldId="297"/>
            <ac:picMk id="10" creationId="{F9DD1C76-DB59-4250-99F7-EB164C0130B4}"/>
          </ac:picMkLst>
        </pc:picChg>
      </pc:sldChg>
      <pc:sldChg chg="modSp add del mod">
        <pc:chgData name="Lola FERREIRA-MARTINEZ" userId="2020f818-ca6d-46a0-aa33-805e78c4b984" providerId="ADAL" clId="{EA2F8FAC-079D-4A3C-BEA6-4A318190347A}" dt="2021-06-15T14:48:54.927" v="3568" actId="47"/>
        <pc:sldMkLst>
          <pc:docMk/>
          <pc:sldMk cId="3250002696" sldId="298"/>
        </pc:sldMkLst>
        <pc:spChg chg="mod">
          <ac:chgData name="Lola FERREIRA-MARTINEZ" userId="2020f818-ca6d-46a0-aa33-805e78c4b984" providerId="ADAL" clId="{EA2F8FAC-079D-4A3C-BEA6-4A318190347A}" dt="2021-06-01T10:32:35.980" v="834" actId="20577"/>
          <ac:spMkLst>
            <pc:docMk/>
            <pc:sldMk cId="3250002696" sldId="298"/>
            <ac:spMk id="3" creationId="{00000000-0000-0000-0000-000000000000}"/>
          </ac:spMkLst>
        </pc:spChg>
      </pc:sldChg>
      <pc:sldChg chg="modSp add del mod modAnim">
        <pc:chgData name="Lola FERREIRA-MARTINEZ" userId="2020f818-ca6d-46a0-aa33-805e78c4b984" providerId="ADAL" clId="{EA2F8FAC-079D-4A3C-BEA6-4A318190347A}" dt="2021-06-16T08:25:06.733" v="5590" actId="47"/>
        <pc:sldMkLst>
          <pc:docMk/>
          <pc:sldMk cId="408374488" sldId="299"/>
        </pc:sldMkLst>
        <pc:spChg chg="mod">
          <ac:chgData name="Lola FERREIRA-MARTINEZ" userId="2020f818-ca6d-46a0-aa33-805e78c4b984" providerId="ADAL" clId="{EA2F8FAC-079D-4A3C-BEA6-4A318190347A}" dt="2021-06-16T08:25:00.065" v="5588" actId="21"/>
          <ac:spMkLst>
            <pc:docMk/>
            <pc:sldMk cId="408374488" sldId="299"/>
            <ac:spMk id="2" creationId="{496BD338-1E79-4756-A0FD-2607D58B6182}"/>
          </ac:spMkLst>
        </pc:spChg>
        <pc:spChg chg="mod">
          <ac:chgData name="Lola FERREIRA-MARTINEZ" userId="2020f818-ca6d-46a0-aa33-805e78c4b984" providerId="ADAL" clId="{EA2F8FAC-079D-4A3C-BEA6-4A318190347A}" dt="2021-06-01T10:32:45.926" v="858" actId="20577"/>
          <ac:spMkLst>
            <pc:docMk/>
            <pc:sldMk cId="408374488" sldId="299"/>
            <ac:spMk id="3" creationId="{00000000-0000-0000-0000-000000000000}"/>
          </ac:spMkLst>
        </pc:spChg>
      </pc:sldChg>
      <pc:sldChg chg="delSp modSp add del mod ord">
        <pc:chgData name="Lola FERREIRA-MARTINEZ" userId="2020f818-ca6d-46a0-aa33-805e78c4b984" providerId="ADAL" clId="{EA2F8FAC-079D-4A3C-BEA6-4A318190347A}" dt="2021-06-15T14:49:16.837" v="3579" actId="47"/>
        <pc:sldMkLst>
          <pc:docMk/>
          <pc:sldMk cId="44196660" sldId="300"/>
        </pc:sldMkLst>
        <pc:spChg chg="mod">
          <ac:chgData name="Lola FERREIRA-MARTINEZ" userId="2020f818-ca6d-46a0-aa33-805e78c4b984" providerId="ADAL" clId="{EA2F8FAC-079D-4A3C-BEA6-4A318190347A}" dt="2021-06-15T14:49:10.132" v="3573" actId="21"/>
          <ac:spMkLst>
            <pc:docMk/>
            <pc:sldMk cId="44196660" sldId="300"/>
            <ac:spMk id="2" creationId="{496BD338-1E79-4756-A0FD-2607D58B6182}"/>
          </ac:spMkLst>
        </pc:spChg>
        <pc:spChg chg="del">
          <ac:chgData name="Lola FERREIRA-MARTINEZ" userId="2020f818-ca6d-46a0-aa33-805e78c4b984" providerId="ADAL" clId="{EA2F8FAC-079D-4A3C-BEA6-4A318190347A}" dt="2021-06-01T13:44:37.463" v="882" actId="478"/>
          <ac:spMkLst>
            <pc:docMk/>
            <pc:sldMk cId="44196660" sldId="300"/>
            <ac:spMk id="8" creationId="{16E41961-1494-451D-856C-00935EFEEEF5}"/>
          </ac:spMkLst>
        </pc:spChg>
        <pc:picChg chg="del">
          <ac:chgData name="Lola FERREIRA-MARTINEZ" userId="2020f818-ca6d-46a0-aa33-805e78c4b984" providerId="ADAL" clId="{EA2F8FAC-079D-4A3C-BEA6-4A318190347A}" dt="2021-06-01T13:44:35.635" v="881" actId="478"/>
          <ac:picMkLst>
            <pc:docMk/>
            <pc:sldMk cId="44196660" sldId="300"/>
            <ac:picMk id="7" creationId="{0E0048E4-7CD7-4AA5-BB89-C00D0B5496BF}"/>
          </ac:picMkLst>
        </pc:picChg>
      </pc:sldChg>
      <pc:sldChg chg="addSp delSp modSp add del mod delAnim modAnim modNotesTx">
        <pc:chgData name="Lola FERREIRA-MARTINEZ" userId="2020f818-ca6d-46a0-aa33-805e78c4b984" providerId="ADAL" clId="{EA2F8FAC-079D-4A3C-BEA6-4A318190347A}" dt="2021-06-15T14:03:11.387" v="1967" actId="47"/>
        <pc:sldMkLst>
          <pc:docMk/>
          <pc:sldMk cId="1067928736" sldId="301"/>
        </pc:sldMkLst>
        <pc:spChg chg="mod">
          <ac:chgData name="Lola FERREIRA-MARTINEZ" userId="2020f818-ca6d-46a0-aa33-805e78c4b984" providerId="ADAL" clId="{EA2F8FAC-079D-4A3C-BEA6-4A318190347A}" dt="2021-06-02T13:52:16.191" v="1568" actId="20577"/>
          <ac:spMkLst>
            <pc:docMk/>
            <pc:sldMk cId="1067928736" sldId="301"/>
            <ac:spMk id="3" creationId="{00000000-0000-0000-0000-000000000000}"/>
          </ac:spMkLst>
        </pc:spChg>
        <pc:spChg chg="add del mod">
          <ac:chgData name="Lola FERREIRA-MARTINEZ" userId="2020f818-ca6d-46a0-aa33-805e78c4b984" providerId="ADAL" clId="{EA2F8FAC-079D-4A3C-BEA6-4A318190347A}" dt="2021-06-15T14:02:57.530" v="1963" actId="21"/>
          <ac:spMkLst>
            <pc:docMk/>
            <pc:sldMk cId="1067928736" sldId="301"/>
            <ac:spMk id="12" creationId="{7CB7F500-CE86-4D1F-877E-EF0608F5C4AB}"/>
          </ac:spMkLst>
        </pc:spChg>
        <pc:spChg chg="del mod">
          <ac:chgData name="Lola FERREIRA-MARTINEZ" userId="2020f818-ca6d-46a0-aa33-805e78c4b984" providerId="ADAL" clId="{EA2F8FAC-079D-4A3C-BEA6-4A318190347A}" dt="2021-06-02T10:30:28.957" v="1233" actId="478"/>
          <ac:spMkLst>
            <pc:docMk/>
            <pc:sldMk cId="1067928736" sldId="301"/>
            <ac:spMk id="16" creationId="{FA47D026-F264-47AC-B338-528756F89A39}"/>
          </ac:spMkLst>
        </pc:spChg>
        <pc:spChg chg="del">
          <ac:chgData name="Lola FERREIRA-MARTINEZ" userId="2020f818-ca6d-46a0-aa33-805e78c4b984" providerId="ADAL" clId="{EA2F8FAC-079D-4A3C-BEA6-4A318190347A}" dt="2021-06-02T10:30:15.511" v="1225" actId="478"/>
          <ac:spMkLst>
            <pc:docMk/>
            <pc:sldMk cId="1067928736" sldId="301"/>
            <ac:spMk id="17" creationId="{CE0E3CCB-47D4-47CA-B22E-1BFECD352F80}"/>
          </ac:spMkLst>
        </pc:spChg>
        <pc:spChg chg="del">
          <ac:chgData name="Lola FERREIRA-MARTINEZ" userId="2020f818-ca6d-46a0-aa33-805e78c4b984" providerId="ADAL" clId="{EA2F8FAC-079D-4A3C-BEA6-4A318190347A}" dt="2021-06-02T10:30:20.778" v="1228" actId="478"/>
          <ac:spMkLst>
            <pc:docMk/>
            <pc:sldMk cId="1067928736" sldId="301"/>
            <ac:spMk id="18" creationId="{17EFC7CE-C737-4CC9-8190-059DD015715D}"/>
          </ac:spMkLst>
        </pc:spChg>
        <pc:spChg chg="del">
          <ac:chgData name="Lola FERREIRA-MARTINEZ" userId="2020f818-ca6d-46a0-aa33-805e78c4b984" providerId="ADAL" clId="{EA2F8FAC-079D-4A3C-BEA6-4A318190347A}" dt="2021-06-02T10:30:26.070" v="1230" actId="478"/>
          <ac:spMkLst>
            <pc:docMk/>
            <pc:sldMk cId="1067928736" sldId="301"/>
            <ac:spMk id="19" creationId="{ACEF384B-7373-44FD-B05A-39E37B61320F}"/>
          </ac:spMkLst>
        </pc:spChg>
        <pc:spChg chg="del">
          <ac:chgData name="Lola FERREIRA-MARTINEZ" userId="2020f818-ca6d-46a0-aa33-805e78c4b984" providerId="ADAL" clId="{EA2F8FAC-079D-4A3C-BEA6-4A318190347A}" dt="2021-06-02T10:30:27.260" v="1231" actId="478"/>
          <ac:spMkLst>
            <pc:docMk/>
            <pc:sldMk cId="1067928736" sldId="301"/>
            <ac:spMk id="20" creationId="{72EB1A06-C8D6-4B3E-8C4B-38B15678F07C}"/>
          </ac:spMkLst>
        </pc:spChg>
        <pc:spChg chg="del">
          <ac:chgData name="Lola FERREIRA-MARTINEZ" userId="2020f818-ca6d-46a0-aa33-805e78c4b984" providerId="ADAL" clId="{EA2F8FAC-079D-4A3C-BEA6-4A318190347A}" dt="2021-06-02T10:30:23.365" v="1229" actId="478"/>
          <ac:spMkLst>
            <pc:docMk/>
            <pc:sldMk cId="1067928736" sldId="301"/>
            <ac:spMk id="21" creationId="{C89AF9B3-B363-4A0C-8306-572BE35B8175}"/>
          </ac:spMkLst>
        </pc:spChg>
        <pc:picChg chg="del">
          <ac:chgData name="Lola FERREIRA-MARTINEZ" userId="2020f818-ca6d-46a0-aa33-805e78c4b984" providerId="ADAL" clId="{EA2F8FAC-079D-4A3C-BEA6-4A318190347A}" dt="2021-06-02T10:30:08.857" v="1224" actId="478"/>
          <ac:picMkLst>
            <pc:docMk/>
            <pc:sldMk cId="1067928736" sldId="301"/>
            <ac:picMk id="15" creationId="{2EE11B81-B84E-491B-AA95-CE11D0D20D7E}"/>
          </ac:picMkLst>
        </pc:picChg>
      </pc:sldChg>
      <pc:sldChg chg="addSp delSp modSp add mod modAnim modNotesTx">
        <pc:chgData name="Lola FERREIRA-MARTINEZ" userId="2020f818-ca6d-46a0-aa33-805e78c4b984" providerId="ADAL" clId="{EA2F8FAC-079D-4A3C-BEA6-4A318190347A}" dt="2021-06-16T14:03:16.638" v="6167" actId="5793"/>
        <pc:sldMkLst>
          <pc:docMk/>
          <pc:sldMk cId="1069434680" sldId="302"/>
        </pc:sldMkLst>
        <pc:spChg chg="mod">
          <ac:chgData name="Lola FERREIRA-MARTINEZ" userId="2020f818-ca6d-46a0-aa33-805e78c4b984" providerId="ADAL" clId="{EA2F8FAC-079D-4A3C-BEA6-4A318190347A}" dt="2021-06-16T07:21:35.639" v="4345" actId="1076"/>
          <ac:spMkLst>
            <pc:docMk/>
            <pc:sldMk cId="1069434680" sldId="302"/>
            <ac:spMk id="3" creationId="{00000000-0000-0000-0000-000000000000}"/>
          </ac:spMkLst>
        </pc:spChg>
        <pc:spChg chg="add del mod">
          <ac:chgData name="Lola FERREIRA-MARTINEZ" userId="2020f818-ca6d-46a0-aa33-805e78c4b984" providerId="ADAL" clId="{EA2F8FAC-079D-4A3C-BEA6-4A318190347A}" dt="2021-06-16T06:53:21.980" v="4337"/>
          <ac:spMkLst>
            <pc:docMk/>
            <pc:sldMk cId="1069434680" sldId="302"/>
            <ac:spMk id="5" creationId="{FB942B46-9351-40FD-B31D-0DD0B2FE7294}"/>
          </ac:spMkLst>
        </pc:spChg>
        <pc:spChg chg="add mod ord">
          <ac:chgData name="Lola FERREIRA-MARTINEZ" userId="2020f818-ca6d-46a0-aa33-805e78c4b984" providerId="ADAL" clId="{EA2F8FAC-079D-4A3C-BEA6-4A318190347A}" dt="2021-06-16T07:24:35.984" v="4372" actId="1036"/>
          <ac:spMkLst>
            <pc:docMk/>
            <pc:sldMk cId="1069434680" sldId="302"/>
            <ac:spMk id="6" creationId="{BBB6735D-DA72-4385-A6EC-DA5857942829}"/>
          </ac:spMkLst>
        </pc:spChg>
        <pc:spChg chg="mod">
          <ac:chgData name="Lola FERREIRA-MARTINEZ" userId="2020f818-ca6d-46a0-aa33-805e78c4b984" providerId="ADAL" clId="{EA2F8FAC-079D-4A3C-BEA6-4A318190347A}" dt="2021-06-16T14:03:16.638" v="6167" actId="5793"/>
          <ac:spMkLst>
            <pc:docMk/>
            <pc:sldMk cId="1069434680" sldId="302"/>
            <ac:spMk id="12" creationId="{7CB7F500-CE86-4D1F-877E-EF0608F5C4AB}"/>
          </ac:spMkLst>
        </pc:spChg>
      </pc:sldChg>
      <pc:sldChg chg="modSp add del mod modNotesTx">
        <pc:chgData name="Lola FERREIRA-MARTINEZ" userId="2020f818-ca6d-46a0-aa33-805e78c4b984" providerId="ADAL" clId="{EA2F8FAC-079D-4A3C-BEA6-4A318190347A}" dt="2021-06-15T14:05:15.853" v="2083" actId="47"/>
        <pc:sldMkLst>
          <pc:docMk/>
          <pc:sldMk cId="2987857765" sldId="303"/>
        </pc:sldMkLst>
        <pc:spChg chg="mod">
          <ac:chgData name="Lola FERREIRA-MARTINEZ" userId="2020f818-ca6d-46a0-aa33-805e78c4b984" providerId="ADAL" clId="{EA2F8FAC-079D-4A3C-BEA6-4A318190347A}" dt="2021-06-02T15:01:16.880" v="1744" actId="20577"/>
          <ac:spMkLst>
            <pc:docMk/>
            <pc:sldMk cId="2987857765" sldId="303"/>
            <ac:spMk id="3" creationId="{00000000-0000-0000-0000-000000000000}"/>
          </ac:spMkLst>
        </pc:spChg>
        <pc:spChg chg="mod">
          <ac:chgData name="Lola FERREIRA-MARTINEZ" userId="2020f818-ca6d-46a0-aa33-805e78c4b984" providerId="ADAL" clId="{EA2F8FAC-079D-4A3C-BEA6-4A318190347A}" dt="2021-06-15T14:04:52.826" v="2079" actId="21"/>
          <ac:spMkLst>
            <pc:docMk/>
            <pc:sldMk cId="2987857765" sldId="303"/>
            <ac:spMk id="12" creationId="{7CB7F500-CE86-4D1F-877E-EF0608F5C4AB}"/>
          </ac:spMkLst>
        </pc:spChg>
      </pc:sldChg>
      <pc:sldChg chg="addSp modSp add mod modAnim modNotesTx">
        <pc:chgData name="Lola FERREIRA-MARTINEZ" userId="2020f818-ca6d-46a0-aa33-805e78c4b984" providerId="ADAL" clId="{EA2F8FAC-079D-4A3C-BEA6-4A318190347A}" dt="2021-06-16T08:53:18.921" v="6124"/>
        <pc:sldMkLst>
          <pc:docMk/>
          <pc:sldMk cId="3626395921" sldId="304"/>
        </pc:sldMkLst>
        <pc:spChg chg="mod">
          <ac:chgData name="Lola FERREIRA-MARTINEZ" userId="2020f818-ca6d-46a0-aa33-805e78c4b984" providerId="ADAL" clId="{EA2F8FAC-079D-4A3C-BEA6-4A318190347A}" dt="2021-06-02T14:59:38.408" v="1732"/>
          <ac:spMkLst>
            <pc:docMk/>
            <pc:sldMk cId="3626395921" sldId="304"/>
            <ac:spMk id="3" creationId="{00000000-0000-0000-0000-000000000000}"/>
          </ac:spMkLst>
        </pc:spChg>
        <pc:spChg chg="add mod">
          <ac:chgData name="Lola FERREIRA-MARTINEZ" userId="2020f818-ca6d-46a0-aa33-805e78c4b984" providerId="ADAL" clId="{EA2F8FAC-079D-4A3C-BEA6-4A318190347A}" dt="2021-06-16T07:42:14.988" v="4682" actId="1076"/>
          <ac:spMkLst>
            <pc:docMk/>
            <pc:sldMk cId="3626395921" sldId="304"/>
            <ac:spMk id="5" creationId="{108917F4-0FD7-48B2-8AB8-61BF563F375D}"/>
          </ac:spMkLst>
        </pc:spChg>
        <pc:spChg chg="add mod">
          <ac:chgData name="Lola FERREIRA-MARTINEZ" userId="2020f818-ca6d-46a0-aa33-805e78c4b984" providerId="ADAL" clId="{EA2F8FAC-079D-4A3C-BEA6-4A318190347A}" dt="2021-06-16T07:41:59.135" v="4677" actId="208"/>
          <ac:spMkLst>
            <pc:docMk/>
            <pc:sldMk cId="3626395921" sldId="304"/>
            <ac:spMk id="6" creationId="{58AE220D-4351-4AFF-99E7-22B7456CFD0C}"/>
          </ac:spMkLst>
        </pc:spChg>
        <pc:spChg chg="mod">
          <ac:chgData name="Lola FERREIRA-MARTINEZ" userId="2020f818-ca6d-46a0-aa33-805e78c4b984" providerId="ADAL" clId="{EA2F8FAC-079D-4A3C-BEA6-4A318190347A}" dt="2021-06-16T08:39:34.891" v="5900" actId="20577"/>
          <ac:spMkLst>
            <pc:docMk/>
            <pc:sldMk cId="3626395921" sldId="304"/>
            <ac:spMk id="12" creationId="{7CB7F500-CE86-4D1F-877E-EF0608F5C4AB}"/>
          </ac:spMkLst>
        </pc:spChg>
        <pc:picChg chg="add mod">
          <ac:chgData name="Lola FERREIRA-MARTINEZ" userId="2020f818-ca6d-46a0-aa33-805e78c4b984" providerId="ADAL" clId="{EA2F8FAC-079D-4A3C-BEA6-4A318190347A}" dt="2021-06-16T08:39:39.345" v="5901" actId="1076"/>
          <ac:picMkLst>
            <pc:docMk/>
            <pc:sldMk cId="3626395921" sldId="304"/>
            <ac:picMk id="7" creationId="{47904D65-9234-4DAE-BFAC-232D9022AC6F}"/>
          </ac:picMkLst>
        </pc:picChg>
        <pc:picChg chg="add mod">
          <ac:chgData name="Lola FERREIRA-MARTINEZ" userId="2020f818-ca6d-46a0-aa33-805e78c4b984" providerId="ADAL" clId="{EA2F8FAC-079D-4A3C-BEA6-4A318190347A}" dt="2021-06-16T08:39:41.530" v="5902" actId="1076"/>
          <ac:picMkLst>
            <pc:docMk/>
            <pc:sldMk cId="3626395921" sldId="304"/>
            <ac:picMk id="9" creationId="{3F857E4E-A9EF-47C3-828F-D3E1100290C3}"/>
          </ac:picMkLst>
        </pc:picChg>
      </pc:sldChg>
      <pc:sldChg chg="addSp delSp modSp add mod addAnim delAnim modAnim modNotesTx">
        <pc:chgData name="Lola FERREIRA-MARTINEZ" userId="2020f818-ca6d-46a0-aa33-805e78c4b984" providerId="ADAL" clId="{EA2F8FAC-079D-4A3C-BEA6-4A318190347A}" dt="2021-06-16T08:53:52.647" v="6126" actId="115"/>
        <pc:sldMkLst>
          <pc:docMk/>
          <pc:sldMk cId="3200808202" sldId="305"/>
        </pc:sldMkLst>
        <pc:spChg chg="mod">
          <ac:chgData name="Lola FERREIRA-MARTINEZ" userId="2020f818-ca6d-46a0-aa33-805e78c4b984" providerId="ADAL" clId="{EA2F8FAC-079D-4A3C-BEA6-4A318190347A}" dt="2021-06-03T06:46:45.617" v="1759"/>
          <ac:spMkLst>
            <pc:docMk/>
            <pc:sldMk cId="3200808202" sldId="305"/>
            <ac:spMk id="3" creationId="{00000000-0000-0000-0000-000000000000}"/>
          </ac:spMkLst>
        </pc:spChg>
        <pc:spChg chg="add mod">
          <ac:chgData name="Lola FERREIRA-MARTINEZ" userId="2020f818-ca6d-46a0-aa33-805e78c4b984" providerId="ADAL" clId="{EA2F8FAC-079D-4A3C-BEA6-4A318190347A}" dt="2021-06-16T08:53:52.647" v="6126" actId="115"/>
          <ac:spMkLst>
            <pc:docMk/>
            <pc:sldMk cId="3200808202" sldId="305"/>
            <ac:spMk id="5" creationId="{649949BC-C8DE-4D80-BC9C-38EF92AAD67D}"/>
          </ac:spMkLst>
        </pc:spChg>
        <pc:spChg chg="add mod">
          <ac:chgData name="Lola FERREIRA-MARTINEZ" userId="2020f818-ca6d-46a0-aa33-805e78c4b984" providerId="ADAL" clId="{EA2F8FAC-079D-4A3C-BEA6-4A318190347A}" dt="2021-06-16T07:58:31.871" v="4858" actId="1076"/>
          <ac:spMkLst>
            <pc:docMk/>
            <pc:sldMk cId="3200808202" sldId="305"/>
            <ac:spMk id="6" creationId="{4F55F05A-BC41-4698-A11C-0B05D61549A5}"/>
          </ac:spMkLst>
        </pc:spChg>
        <pc:spChg chg="add del mod">
          <ac:chgData name="Lola FERREIRA-MARTINEZ" userId="2020f818-ca6d-46a0-aa33-805e78c4b984" providerId="ADAL" clId="{EA2F8FAC-079D-4A3C-BEA6-4A318190347A}" dt="2021-06-16T07:55:30.068" v="4816" actId="478"/>
          <ac:spMkLst>
            <pc:docMk/>
            <pc:sldMk cId="3200808202" sldId="305"/>
            <ac:spMk id="8" creationId="{F403435F-AB40-4E58-A175-E76A8ACDBC65}"/>
          </ac:spMkLst>
        </pc:spChg>
        <pc:spChg chg="add del mod">
          <ac:chgData name="Lola FERREIRA-MARTINEZ" userId="2020f818-ca6d-46a0-aa33-805e78c4b984" providerId="ADAL" clId="{EA2F8FAC-079D-4A3C-BEA6-4A318190347A}" dt="2021-06-16T07:54:09.963" v="4792"/>
          <ac:spMkLst>
            <pc:docMk/>
            <pc:sldMk cId="3200808202" sldId="305"/>
            <ac:spMk id="10" creationId="{BB54D667-F9B6-4377-8D4E-4CE5638C3516}"/>
          </ac:spMkLst>
        </pc:spChg>
        <pc:spChg chg="add del mod">
          <ac:chgData name="Lola FERREIRA-MARTINEZ" userId="2020f818-ca6d-46a0-aa33-805e78c4b984" providerId="ADAL" clId="{EA2F8FAC-079D-4A3C-BEA6-4A318190347A}" dt="2021-06-16T07:55:34.774" v="4818" actId="478"/>
          <ac:spMkLst>
            <pc:docMk/>
            <pc:sldMk cId="3200808202" sldId="305"/>
            <ac:spMk id="11" creationId="{A69A2CE0-D603-4BDB-980E-BEC94D09C2AA}"/>
          </ac:spMkLst>
        </pc:spChg>
        <pc:spChg chg="mod">
          <ac:chgData name="Lola FERREIRA-MARTINEZ" userId="2020f818-ca6d-46a0-aa33-805e78c4b984" providerId="ADAL" clId="{EA2F8FAC-079D-4A3C-BEA6-4A318190347A}" dt="2021-06-02T15:03:13.095" v="1747" actId="20577"/>
          <ac:spMkLst>
            <pc:docMk/>
            <pc:sldMk cId="3200808202" sldId="305"/>
            <ac:spMk id="12" creationId="{7CB7F500-CE86-4D1F-877E-EF0608F5C4AB}"/>
          </ac:spMkLst>
        </pc:spChg>
        <pc:spChg chg="add del mod">
          <ac:chgData name="Lola FERREIRA-MARTINEZ" userId="2020f818-ca6d-46a0-aa33-805e78c4b984" providerId="ADAL" clId="{EA2F8FAC-079D-4A3C-BEA6-4A318190347A}" dt="2021-06-16T08:40:57.362" v="5909" actId="20577"/>
          <ac:spMkLst>
            <pc:docMk/>
            <pc:sldMk cId="3200808202" sldId="305"/>
            <ac:spMk id="13" creationId="{F95DC016-7DC3-42F9-A44C-80A4CECCD025}"/>
          </ac:spMkLst>
        </pc:spChg>
        <pc:picChg chg="add mod">
          <ac:chgData name="Lola FERREIRA-MARTINEZ" userId="2020f818-ca6d-46a0-aa33-805e78c4b984" providerId="ADAL" clId="{EA2F8FAC-079D-4A3C-BEA6-4A318190347A}" dt="2021-06-16T08:41:00.260" v="5910" actId="1076"/>
          <ac:picMkLst>
            <pc:docMk/>
            <pc:sldMk cId="3200808202" sldId="305"/>
            <ac:picMk id="15" creationId="{235E50EB-77FF-4953-BB9B-F323BD87D219}"/>
          </ac:picMkLst>
        </pc:picChg>
      </pc:sldChg>
      <pc:sldChg chg="addSp delSp modSp add del mod modNotesTx">
        <pc:chgData name="Lola FERREIRA-MARTINEZ" userId="2020f818-ca6d-46a0-aa33-805e78c4b984" providerId="ADAL" clId="{EA2F8FAC-079D-4A3C-BEA6-4A318190347A}" dt="2021-06-16T07:55:03.921" v="4806" actId="47"/>
        <pc:sldMkLst>
          <pc:docMk/>
          <pc:sldMk cId="1083144998" sldId="306"/>
        </pc:sldMkLst>
        <pc:spChg chg="mod">
          <ac:chgData name="Lola FERREIRA-MARTINEZ" userId="2020f818-ca6d-46a0-aa33-805e78c4b984" providerId="ADAL" clId="{EA2F8FAC-079D-4A3C-BEA6-4A318190347A}" dt="2021-06-16T07:54:36.692" v="4798" actId="21"/>
          <ac:spMkLst>
            <pc:docMk/>
            <pc:sldMk cId="1083144998" sldId="306"/>
            <ac:spMk id="5" creationId="{649949BC-C8DE-4D80-BC9C-38EF92AAD67D}"/>
          </ac:spMkLst>
        </pc:spChg>
        <pc:spChg chg="add del mod">
          <ac:chgData name="Lola FERREIRA-MARTINEZ" userId="2020f818-ca6d-46a0-aa33-805e78c4b984" providerId="ADAL" clId="{EA2F8FAC-079D-4A3C-BEA6-4A318190347A}" dt="2021-06-16T07:37:14.740" v="4654" actId="478"/>
          <ac:spMkLst>
            <pc:docMk/>
            <pc:sldMk cId="1083144998" sldId="306"/>
            <ac:spMk id="6" creationId="{4C7AA87F-E179-4FCD-BDAD-5D5FD837A3B5}"/>
          </ac:spMkLst>
        </pc:spChg>
        <pc:spChg chg="add del mod">
          <ac:chgData name="Lola FERREIRA-MARTINEZ" userId="2020f818-ca6d-46a0-aa33-805e78c4b984" providerId="ADAL" clId="{EA2F8FAC-079D-4A3C-BEA6-4A318190347A}" dt="2021-06-16T07:54:25.510" v="4795" actId="21"/>
          <ac:spMkLst>
            <pc:docMk/>
            <pc:sldMk cId="1083144998" sldId="306"/>
            <ac:spMk id="7" creationId="{EB5500B3-62E0-4DAF-BD9C-47DD11380619}"/>
          </ac:spMkLst>
        </pc:spChg>
      </pc:sldChg>
      <pc:sldChg chg="addSp delSp modSp add mod modAnim modNotesTx">
        <pc:chgData name="Lola FERREIRA-MARTINEZ" userId="2020f818-ca6d-46a0-aa33-805e78c4b984" providerId="ADAL" clId="{EA2F8FAC-079D-4A3C-BEA6-4A318190347A}" dt="2021-06-16T14:20:02.266" v="6175" actId="1076"/>
        <pc:sldMkLst>
          <pc:docMk/>
          <pc:sldMk cId="4292064135" sldId="307"/>
        </pc:sldMkLst>
        <pc:spChg chg="del">
          <ac:chgData name="Lola FERREIRA-MARTINEZ" userId="2020f818-ca6d-46a0-aa33-805e78c4b984" providerId="ADAL" clId="{EA2F8FAC-079D-4A3C-BEA6-4A318190347A}" dt="2021-06-16T08:44:36.094" v="5934" actId="478"/>
          <ac:spMkLst>
            <pc:docMk/>
            <pc:sldMk cId="4292064135" sldId="307"/>
            <ac:spMk id="3" creationId="{00000000-0000-0000-0000-000000000000}"/>
          </ac:spMkLst>
        </pc:spChg>
        <pc:spChg chg="add mod">
          <ac:chgData name="Lola FERREIRA-MARTINEZ" userId="2020f818-ca6d-46a0-aa33-805e78c4b984" providerId="ADAL" clId="{EA2F8FAC-079D-4A3C-BEA6-4A318190347A}" dt="2021-06-16T08:31:32.309" v="5690" actId="20577"/>
          <ac:spMkLst>
            <pc:docMk/>
            <pc:sldMk cId="4292064135" sldId="307"/>
            <ac:spMk id="5" creationId="{3D49E03B-9D32-4D7E-9E9A-FBCDFECF156D}"/>
          </ac:spMkLst>
        </pc:spChg>
        <pc:spChg chg="add del mod">
          <ac:chgData name="Lola FERREIRA-MARTINEZ" userId="2020f818-ca6d-46a0-aa33-805e78c4b984" providerId="ADAL" clId="{EA2F8FAC-079D-4A3C-BEA6-4A318190347A}" dt="2021-06-16T08:44:37.229" v="5935" actId="478"/>
          <ac:spMkLst>
            <pc:docMk/>
            <pc:sldMk cId="4292064135" sldId="307"/>
            <ac:spMk id="7" creationId="{A891EFC8-521E-43A5-908C-4A5D893F48D9}"/>
          </ac:spMkLst>
        </pc:spChg>
        <pc:spChg chg="add mod">
          <ac:chgData name="Lola FERREIRA-MARTINEZ" userId="2020f818-ca6d-46a0-aa33-805e78c4b984" providerId="ADAL" clId="{EA2F8FAC-079D-4A3C-BEA6-4A318190347A}" dt="2021-06-16T08:44:38.051" v="5936"/>
          <ac:spMkLst>
            <pc:docMk/>
            <pc:sldMk cId="4292064135" sldId="307"/>
            <ac:spMk id="11" creationId="{E7EFF106-AE39-4426-A1A7-A9F8D651472A}"/>
          </ac:spMkLst>
        </pc:spChg>
        <pc:picChg chg="add mod">
          <ac:chgData name="Lola FERREIRA-MARTINEZ" userId="2020f818-ca6d-46a0-aa33-805e78c4b984" providerId="ADAL" clId="{EA2F8FAC-079D-4A3C-BEA6-4A318190347A}" dt="2021-06-16T14:20:02.266" v="6175" actId="1076"/>
          <ac:picMkLst>
            <pc:docMk/>
            <pc:sldMk cId="4292064135" sldId="307"/>
            <ac:picMk id="3" creationId="{C9741AE4-5623-4A1D-9916-08B10E1E198C}"/>
          </ac:picMkLst>
        </pc:picChg>
        <pc:picChg chg="del">
          <ac:chgData name="Lola FERREIRA-MARTINEZ" userId="2020f818-ca6d-46a0-aa33-805e78c4b984" providerId="ADAL" clId="{EA2F8FAC-079D-4A3C-BEA6-4A318190347A}" dt="2021-06-15T14:09:30.930" v="2192" actId="478"/>
          <ac:picMkLst>
            <pc:docMk/>
            <pc:sldMk cId="4292064135" sldId="307"/>
            <ac:picMk id="8" creationId="{9498478F-6C37-46CC-A883-2C51CB0C0D63}"/>
          </ac:picMkLst>
        </pc:picChg>
        <pc:picChg chg="add mod">
          <ac:chgData name="Lola FERREIRA-MARTINEZ" userId="2020f818-ca6d-46a0-aa33-805e78c4b984" providerId="ADAL" clId="{EA2F8FAC-079D-4A3C-BEA6-4A318190347A}" dt="2021-06-16T08:31:35.723" v="5691" actId="1076"/>
          <ac:picMkLst>
            <pc:docMk/>
            <pc:sldMk cId="4292064135" sldId="307"/>
            <ac:picMk id="9" creationId="{25B67A0B-69EC-4B30-A6E2-153D07B59235}"/>
          </ac:picMkLst>
        </pc:picChg>
        <pc:picChg chg="del">
          <ac:chgData name="Lola FERREIRA-MARTINEZ" userId="2020f818-ca6d-46a0-aa33-805e78c4b984" providerId="ADAL" clId="{EA2F8FAC-079D-4A3C-BEA6-4A318190347A}" dt="2021-06-15T14:09:30.481" v="2191" actId="478"/>
          <ac:picMkLst>
            <pc:docMk/>
            <pc:sldMk cId="4292064135" sldId="307"/>
            <ac:picMk id="10" creationId="{37C2A506-1F6A-45DA-91A0-0C51DBA47957}"/>
          </ac:picMkLst>
        </pc:picChg>
      </pc:sldChg>
      <pc:sldChg chg="addSp delSp modSp add del mod">
        <pc:chgData name="Lola FERREIRA-MARTINEZ" userId="2020f818-ca6d-46a0-aa33-805e78c4b984" providerId="ADAL" clId="{EA2F8FAC-079D-4A3C-BEA6-4A318190347A}" dt="2021-06-15T14:32:50.731" v="2811" actId="47"/>
        <pc:sldMkLst>
          <pc:docMk/>
          <pc:sldMk cId="17801098" sldId="308"/>
        </pc:sldMkLst>
        <pc:spChg chg="mod">
          <ac:chgData name="Lola FERREIRA-MARTINEZ" userId="2020f818-ca6d-46a0-aa33-805e78c4b984" providerId="ADAL" clId="{EA2F8FAC-079D-4A3C-BEA6-4A318190347A}" dt="2021-06-15T14:21:23.110" v="2507" actId="20577"/>
          <ac:spMkLst>
            <pc:docMk/>
            <pc:sldMk cId="17801098" sldId="308"/>
            <ac:spMk id="5" creationId="{C0AC34E7-2F2B-420B-ADCD-D01B00FF9B9F}"/>
          </ac:spMkLst>
        </pc:spChg>
        <pc:spChg chg="add del mod">
          <ac:chgData name="Lola FERREIRA-MARTINEZ" userId="2020f818-ca6d-46a0-aa33-805e78c4b984" providerId="ADAL" clId="{EA2F8FAC-079D-4A3C-BEA6-4A318190347A}" dt="2021-06-15T14:21:14.646" v="2490" actId="478"/>
          <ac:spMkLst>
            <pc:docMk/>
            <pc:sldMk cId="17801098" sldId="308"/>
            <ac:spMk id="6" creationId="{BAC0451C-E205-445C-9043-B3A347E0F485}"/>
          </ac:spMkLst>
        </pc:spChg>
        <pc:picChg chg="del">
          <ac:chgData name="Lola FERREIRA-MARTINEZ" userId="2020f818-ca6d-46a0-aa33-805e78c4b984" providerId="ADAL" clId="{EA2F8FAC-079D-4A3C-BEA6-4A318190347A}" dt="2021-06-15T14:21:11.942" v="2489" actId="478"/>
          <ac:picMkLst>
            <pc:docMk/>
            <pc:sldMk cId="17801098" sldId="308"/>
            <ac:picMk id="7" creationId="{F97E013F-1DAD-4F42-85AC-95140A49C3FE}"/>
          </ac:picMkLst>
        </pc:picChg>
      </pc:sldChg>
      <pc:sldChg chg="addSp delSp modSp add mod ord">
        <pc:chgData name="Lola FERREIRA-MARTINEZ" userId="2020f818-ca6d-46a0-aa33-805e78c4b984" providerId="ADAL" clId="{EA2F8FAC-079D-4A3C-BEA6-4A318190347A}" dt="2021-06-16T08:46:03.811" v="6035" actId="1076"/>
        <pc:sldMkLst>
          <pc:docMk/>
          <pc:sldMk cId="3054912789" sldId="309"/>
        </pc:sldMkLst>
        <pc:spChg chg="mod">
          <ac:chgData name="Lola FERREIRA-MARTINEZ" userId="2020f818-ca6d-46a0-aa33-805e78c4b984" providerId="ADAL" clId="{EA2F8FAC-079D-4A3C-BEA6-4A318190347A}" dt="2021-06-16T08:46:03.811" v="6035" actId="1076"/>
          <ac:spMkLst>
            <pc:docMk/>
            <pc:sldMk cId="3054912789" sldId="309"/>
            <ac:spMk id="3" creationId="{00000000-0000-0000-0000-000000000000}"/>
          </ac:spMkLst>
        </pc:spChg>
        <pc:spChg chg="mod">
          <ac:chgData name="Lola FERREIRA-MARTINEZ" userId="2020f818-ca6d-46a0-aa33-805e78c4b984" providerId="ADAL" clId="{EA2F8FAC-079D-4A3C-BEA6-4A318190347A}" dt="2021-06-16T08:23:02.746" v="5541" actId="1076"/>
          <ac:spMkLst>
            <pc:docMk/>
            <pc:sldMk cId="3054912789" sldId="309"/>
            <ac:spMk id="5" creationId="{C0AC34E7-2F2B-420B-ADCD-D01B00FF9B9F}"/>
          </ac:spMkLst>
        </pc:spChg>
        <pc:spChg chg="mod">
          <ac:chgData name="Lola FERREIRA-MARTINEZ" userId="2020f818-ca6d-46a0-aa33-805e78c4b984" providerId="ADAL" clId="{EA2F8FAC-079D-4A3C-BEA6-4A318190347A}" dt="2021-06-15T14:27:37.531" v="2705" actId="1076"/>
          <ac:spMkLst>
            <pc:docMk/>
            <pc:sldMk cId="3054912789" sldId="309"/>
            <ac:spMk id="13" creationId="{87FAE070-592B-42DB-808C-EA4E5602374E}"/>
          </ac:spMkLst>
        </pc:spChg>
        <pc:spChg chg="mod">
          <ac:chgData name="Lola FERREIRA-MARTINEZ" userId="2020f818-ca6d-46a0-aa33-805e78c4b984" providerId="ADAL" clId="{EA2F8FAC-079D-4A3C-BEA6-4A318190347A}" dt="2021-06-16T08:23:09.141" v="5543" actId="1076"/>
          <ac:spMkLst>
            <pc:docMk/>
            <pc:sldMk cId="3054912789" sldId="309"/>
            <ac:spMk id="14" creationId="{0D852C86-18C6-46EC-8F14-3A6FD5EF3108}"/>
          </ac:spMkLst>
        </pc:spChg>
        <pc:spChg chg="mod">
          <ac:chgData name="Lola FERREIRA-MARTINEZ" userId="2020f818-ca6d-46a0-aa33-805e78c4b984" providerId="ADAL" clId="{EA2F8FAC-079D-4A3C-BEA6-4A318190347A}" dt="2021-06-16T08:23:00.630" v="5540" actId="1076"/>
          <ac:spMkLst>
            <pc:docMk/>
            <pc:sldMk cId="3054912789" sldId="309"/>
            <ac:spMk id="15" creationId="{1F1CBC8A-474B-443D-86AB-7003AC76660B}"/>
          </ac:spMkLst>
        </pc:spChg>
        <pc:spChg chg="mod">
          <ac:chgData name="Lola FERREIRA-MARTINEZ" userId="2020f818-ca6d-46a0-aa33-805e78c4b984" providerId="ADAL" clId="{EA2F8FAC-079D-4A3C-BEA6-4A318190347A}" dt="2021-06-16T08:22:57.489" v="5539" actId="1076"/>
          <ac:spMkLst>
            <pc:docMk/>
            <pc:sldMk cId="3054912789" sldId="309"/>
            <ac:spMk id="16" creationId="{4E653EE2-2DC6-4109-965F-FCA4836D28B6}"/>
          </ac:spMkLst>
        </pc:spChg>
        <pc:spChg chg="mod">
          <ac:chgData name="Lola FERREIRA-MARTINEZ" userId="2020f818-ca6d-46a0-aa33-805e78c4b984" providerId="ADAL" clId="{EA2F8FAC-079D-4A3C-BEA6-4A318190347A}" dt="2021-06-16T08:23:17.529" v="5545" actId="1076"/>
          <ac:spMkLst>
            <pc:docMk/>
            <pc:sldMk cId="3054912789" sldId="309"/>
            <ac:spMk id="18" creationId="{0BD9CF2E-1B25-4FA1-A53F-EA03ACB03A3D}"/>
          </ac:spMkLst>
        </pc:spChg>
        <pc:spChg chg="add mod">
          <ac:chgData name="Lola FERREIRA-MARTINEZ" userId="2020f818-ca6d-46a0-aa33-805e78c4b984" providerId="ADAL" clId="{EA2F8FAC-079D-4A3C-BEA6-4A318190347A}" dt="2021-06-16T08:23:05.569" v="5542" actId="1076"/>
          <ac:spMkLst>
            <pc:docMk/>
            <pc:sldMk cId="3054912789" sldId="309"/>
            <ac:spMk id="20" creationId="{C5B8D309-B2A6-4852-9374-7686E3505BAB}"/>
          </ac:spMkLst>
        </pc:spChg>
        <pc:spChg chg="add mod">
          <ac:chgData name="Lola FERREIRA-MARTINEZ" userId="2020f818-ca6d-46a0-aa33-805e78c4b984" providerId="ADAL" clId="{EA2F8FAC-079D-4A3C-BEA6-4A318190347A}" dt="2021-06-16T08:22:54.958" v="5538" actId="1076"/>
          <ac:spMkLst>
            <pc:docMk/>
            <pc:sldMk cId="3054912789" sldId="309"/>
            <ac:spMk id="21" creationId="{2E04CFAE-6C06-44DE-80EE-295A26850E9F}"/>
          </ac:spMkLst>
        </pc:spChg>
        <pc:picChg chg="mod">
          <ac:chgData name="Lola FERREIRA-MARTINEZ" userId="2020f818-ca6d-46a0-aa33-805e78c4b984" providerId="ADAL" clId="{EA2F8FAC-079D-4A3C-BEA6-4A318190347A}" dt="2021-06-15T14:27:22.211" v="2696" actId="1076"/>
          <ac:picMkLst>
            <pc:docMk/>
            <pc:sldMk cId="3054912789" sldId="309"/>
            <ac:picMk id="6" creationId="{9ACB0741-28D1-40F5-A061-2491764F13D9}"/>
          </ac:picMkLst>
        </pc:picChg>
        <pc:picChg chg="mod">
          <ac:chgData name="Lola FERREIRA-MARTINEZ" userId="2020f818-ca6d-46a0-aa33-805e78c4b984" providerId="ADAL" clId="{EA2F8FAC-079D-4A3C-BEA6-4A318190347A}" dt="2021-06-15T14:27:17.263" v="2693" actId="14100"/>
          <ac:picMkLst>
            <pc:docMk/>
            <pc:sldMk cId="3054912789" sldId="309"/>
            <ac:picMk id="7" creationId="{F97E013F-1DAD-4F42-85AC-95140A49C3FE}"/>
          </ac:picMkLst>
        </pc:picChg>
        <pc:picChg chg="del">
          <ac:chgData name="Lola FERREIRA-MARTINEZ" userId="2020f818-ca6d-46a0-aa33-805e78c4b984" providerId="ADAL" clId="{EA2F8FAC-079D-4A3C-BEA6-4A318190347A}" dt="2021-06-15T14:25:30.181" v="2651" actId="478"/>
          <ac:picMkLst>
            <pc:docMk/>
            <pc:sldMk cId="3054912789" sldId="309"/>
            <ac:picMk id="9" creationId="{CA089FB9-6C98-494A-A929-74E939F054C6}"/>
          </ac:picMkLst>
        </pc:picChg>
        <pc:picChg chg="mod">
          <ac:chgData name="Lola FERREIRA-MARTINEZ" userId="2020f818-ca6d-46a0-aa33-805e78c4b984" providerId="ADAL" clId="{EA2F8FAC-079D-4A3C-BEA6-4A318190347A}" dt="2021-06-15T14:27:37.531" v="2705" actId="1076"/>
          <ac:picMkLst>
            <pc:docMk/>
            <pc:sldMk cId="3054912789" sldId="309"/>
            <ac:picMk id="11" creationId="{EAE815FD-4E99-41EF-9DCE-8F9FB573276A}"/>
          </ac:picMkLst>
        </pc:picChg>
        <pc:picChg chg="mod">
          <ac:chgData name="Lola FERREIRA-MARTINEZ" userId="2020f818-ca6d-46a0-aa33-805e78c4b984" providerId="ADAL" clId="{EA2F8FAC-079D-4A3C-BEA6-4A318190347A}" dt="2021-06-15T14:27:27.484" v="2700" actId="1076"/>
          <ac:picMkLst>
            <pc:docMk/>
            <pc:sldMk cId="3054912789" sldId="309"/>
            <ac:picMk id="12" creationId="{185CB72F-807F-4841-A1C4-E5C17356499B}"/>
          </ac:picMkLst>
        </pc:picChg>
        <pc:picChg chg="mod">
          <ac:chgData name="Lola FERREIRA-MARTINEZ" userId="2020f818-ca6d-46a0-aa33-805e78c4b984" providerId="ADAL" clId="{EA2F8FAC-079D-4A3C-BEA6-4A318190347A}" dt="2021-06-16T08:23:14.338" v="5544" actId="1076"/>
          <ac:picMkLst>
            <pc:docMk/>
            <pc:sldMk cId="3054912789" sldId="309"/>
            <ac:picMk id="17" creationId="{0A868654-724C-4089-ABB8-513D7E099D03}"/>
          </ac:picMkLst>
        </pc:picChg>
        <pc:picChg chg="add mod">
          <ac:chgData name="Lola FERREIRA-MARTINEZ" userId="2020f818-ca6d-46a0-aa33-805e78c4b984" providerId="ADAL" clId="{EA2F8FAC-079D-4A3C-BEA6-4A318190347A}" dt="2021-06-15T14:25:35.662" v="2655" actId="1076"/>
          <ac:picMkLst>
            <pc:docMk/>
            <pc:sldMk cId="3054912789" sldId="309"/>
            <ac:picMk id="19" creationId="{48DD2C4C-8989-4769-85AD-EAACD77E41CE}"/>
          </ac:picMkLst>
        </pc:picChg>
        <pc:picChg chg="add mod">
          <ac:chgData name="Lola FERREIRA-MARTINEZ" userId="2020f818-ca6d-46a0-aa33-805e78c4b984" providerId="ADAL" clId="{EA2F8FAC-079D-4A3C-BEA6-4A318190347A}" dt="2021-06-15T14:27:42.319" v="2708" actId="1076"/>
          <ac:picMkLst>
            <pc:docMk/>
            <pc:sldMk cId="3054912789" sldId="309"/>
            <ac:picMk id="1026" creationId="{4E65C812-7631-46FD-9CAB-A8800AD2B18C}"/>
          </ac:picMkLst>
        </pc:picChg>
      </pc:sldChg>
      <pc:sldChg chg="addSp modSp add mod modAnim modNotesTx">
        <pc:chgData name="Lola FERREIRA-MARTINEZ" userId="2020f818-ca6d-46a0-aa33-805e78c4b984" providerId="ADAL" clId="{EA2F8FAC-079D-4A3C-BEA6-4A318190347A}" dt="2021-06-16T08:53:39.092" v="6125" actId="20577"/>
        <pc:sldMkLst>
          <pc:docMk/>
          <pc:sldMk cId="1408441450" sldId="310"/>
        </pc:sldMkLst>
        <pc:spChg chg="add mod">
          <ac:chgData name="Lola FERREIRA-MARTINEZ" userId="2020f818-ca6d-46a0-aa33-805e78c4b984" providerId="ADAL" clId="{EA2F8FAC-079D-4A3C-BEA6-4A318190347A}" dt="2021-06-16T08:53:39.092" v="6125" actId="20577"/>
          <ac:spMkLst>
            <pc:docMk/>
            <pc:sldMk cId="1408441450" sldId="310"/>
            <ac:spMk id="5" creationId="{BC9CEFA0-3E2A-4859-9503-08CC15D41287}"/>
          </ac:spMkLst>
        </pc:spChg>
        <pc:spChg chg="mod">
          <ac:chgData name="Lola FERREIRA-MARTINEZ" userId="2020f818-ca6d-46a0-aa33-805e78c4b984" providerId="ADAL" clId="{EA2F8FAC-079D-4A3C-BEA6-4A318190347A}" dt="2021-06-16T07:43:20.384" v="4709" actId="123"/>
          <ac:spMkLst>
            <pc:docMk/>
            <pc:sldMk cId="1408441450" sldId="310"/>
            <ac:spMk id="12" creationId="{7CB7F500-CE86-4D1F-877E-EF0608F5C4AB}"/>
          </ac:spMkLst>
        </pc:spChg>
      </pc:sldChg>
      <pc:sldChg chg="del">
        <pc:chgData name="Lola FERREIRA-MARTINEZ" userId="2020f818-ca6d-46a0-aa33-805e78c4b984" providerId="ADAL" clId="{EA2F8FAC-079D-4A3C-BEA6-4A318190347A}" dt="2021-05-28T08:37:22.679" v="13" actId="47"/>
        <pc:sldMkLst>
          <pc:docMk/>
          <pc:sldMk cId="2353451266" sldId="311"/>
        </pc:sldMkLst>
      </pc:sldChg>
      <pc:sldChg chg="addSp delSp modSp add del mod modNotesTx">
        <pc:chgData name="Lola FERREIRA-MARTINEZ" userId="2020f818-ca6d-46a0-aa33-805e78c4b984" providerId="ADAL" clId="{EA2F8FAC-079D-4A3C-BEA6-4A318190347A}" dt="2021-06-16T08:04:00.578" v="4992" actId="47"/>
        <pc:sldMkLst>
          <pc:docMk/>
          <pc:sldMk cId="4000790950" sldId="311"/>
        </pc:sldMkLst>
        <pc:spChg chg="mod">
          <ac:chgData name="Lola FERREIRA-MARTINEZ" userId="2020f818-ca6d-46a0-aa33-805e78c4b984" providerId="ADAL" clId="{EA2F8FAC-079D-4A3C-BEA6-4A318190347A}" dt="2021-06-16T08:03:47.213" v="4989" actId="20577"/>
          <ac:spMkLst>
            <pc:docMk/>
            <pc:sldMk cId="4000790950" sldId="311"/>
            <ac:spMk id="5" creationId="{649949BC-C8DE-4D80-BC9C-38EF92AAD67D}"/>
          </ac:spMkLst>
        </pc:spChg>
        <pc:spChg chg="add del mod">
          <ac:chgData name="Lola FERREIRA-MARTINEZ" userId="2020f818-ca6d-46a0-aa33-805e78c4b984" providerId="ADAL" clId="{EA2F8FAC-079D-4A3C-BEA6-4A318190347A}" dt="2021-06-16T07:37:29.627" v="4660" actId="21"/>
          <ac:spMkLst>
            <pc:docMk/>
            <pc:sldMk cId="4000790950" sldId="311"/>
            <ac:spMk id="6" creationId="{5CA4640F-C7AB-4937-8749-832734BC865A}"/>
          </ac:spMkLst>
        </pc:spChg>
        <pc:spChg chg="add del mod">
          <ac:chgData name="Lola FERREIRA-MARTINEZ" userId="2020f818-ca6d-46a0-aa33-805e78c4b984" providerId="ADAL" clId="{EA2F8FAC-079D-4A3C-BEA6-4A318190347A}" dt="2021-06-16T07:37:01.505" v="4651" actId="21"/>
          <ac:spMkLst>
            <pc:docMk/>
            <pc:sldMk cId="4000790950" sldId="311"/>
            <ac:spMk id="7" creationId="{A93A0332-0D4E-4CE4-B816-1A91106C36CF}"/>
          </ac:spMkLst>
        </pc:spChg>
        <pc:spChg chg="add mod">
          <ac:chgData name="Lola FERREIRA-MARTINEZ" userId="2020f818-ca6d-46a0-aa33-805e78c4b984" providerId="ADAL" clId="{EA2F8FAC-079D-4A3C-BEA6-4A318190347A}" dt="2021-06-16T08:03:52.545" v="4991" actId="14100"/>
          <ac:spMkLst>
            <pc:docMk/>
            <pc:sldMk cId="4000790950" sldId="311"/>
            <ac:spMk id="9" creationId="{54C8D905-FF94-4294-9AE7-12A634748C2E}"/>
          </ac:spMkLst>
        </pc:spChg>
        <pc:spChg chg="add del mod">
          <ac:chgData name="Lola FERREIRA-MARTINEZ" userId="2020f818-ca6d-46a0-aa33-805e78c4b984" providerId="ADAL" clId="{EA2F8FAC-079D-4A3C-BEA6-4A318190347A}" dt="2021-06-16T08:03:49.373" v="4990" actId="478"/>
          <ac:spMkLst>
            <pc:docMk/>
            <pc:sldMk cId="4000790950" sldId="311"/>
            <ac:spMk id="10" creationId="{AE38B402-99C6-4DD9-B63F-4B4286A29774}"/>
          </ac:spMkLst>
        </pc:spChg>
      </pc:sldChg>
      <pc:sldChg chg="addSp delSp modSp add del mod modNotesTx">
        <pc:chgData name="Lola FERREIRA-MARTINEZ" userId="2020f818-ca6d-46a0-aa33-805e78c4b984" providerId="ADAL" clId="{EA2F8FAC-079D-4A3C-BEA6-4A318190347A}" dt="2021-06-16T08:08:16.932" v="5089" actId="47"/>
        <pc:sldMkLst>
          <pc:docMk/>
          <pc:sldMk cId="3782691998" sldId="312"/>
        </pc:sldMkLst>
        <pc:spChg chg="mod">
          <ac:chgData name="Lola FERREIRA-MARTINEZ" userId="2020f818-ca6d-46a0-aa33-805e78c4b984" providerId="ADAL" clId="{EA2F8FAC-079D-4A3C-BEA6-4A318190347A}" dt="2021-06-16T08:06:24.133" v="5008" actId="21"/>
          <ac:spMkLst>
            <pc:docMk/>
            <pc:sldMk cId="3782691998" sldId="312"/>
            <ac:spMk id="3" creationId="{00000000-0000-0000-0000-000000000000}"/>
          </ac:spMkLst>
        </pc:spChg>
        <pc:spChg chg="del mod">
          <ac:chgData name="Lola FERREIRA-MARTINEZ" userId="2020f818-ca6d-46a0-aa33-805e78c4b984" providerId="ADAL" clId="{EA2F8FAC-079D-4A3C-BEA6-4A318190347A}" dt="2021-06-16T07:58:40.535" v="4861"/>
          <ac:spMkLst>
            <pc:docMk/>
            <pc:sldMk cId="3782691998" sldId="312"/>
            <ac:spMk id="5" creationId="{649949BC-C8DE-4D80-BC9C-38EF92AAD67D}"/>
          </ac:spMkLst>
        </pc:spChg>
        <pc:spChg chg="del">
          <ac:chgData name="Lola FERREIRA-MARTINEZ" userId="2020f818-ca6d-46a0-aa33-805e78c4b984" providerId="ADAL" clId="{EA2F8FAC-079D-4A3C-BEA6-4A318190347A}" dt="2021-06-15T14:43:05.436" v="3313" actId="478"/>
          <ac:spMkLst>
            <pc:docMk/>
            <pc:sldMk cId="3782691998" sldId="312"/>
            <ac:spMk id="7" creationId="{A93A0332-0D4E-4CE4-B816-1A91106C36CF}"/>
          </ac:spMkLst>
        </pc:spChg>
        <pc:spChg chg="add del mod">
          <ac:chgData name="Lola FERREIRA-MARTINEZ" userId="2020f818-ca6d-46a0-aa33-805e78c4b984" providerId="ADAL" clId="{EA2F8FAC-079D-4A3C-BEA6-4A318190347A}" dt="2021-06-16T08:06:47.535" v="5034"/>
          <ac:spMkLst>
            <pc:docMk/>
            <pc:sldMk cId="3782691998" sldId="312"/>
            <ac:spMk id="8" creationId="{D633E4BC-D630-41AA-91A4-593B7C1B2232}"/>
          </ac:spMkLst>
        </pc:spChg>
      </pc:sldChg>
      <pc:sldChg chg="addSp delSp modSp add mod modAnim modNotesTx">
        <pc:chgData name="Lola FERREIRA-MARTINEZ" userId="2020f818-ca6d-46a0-aa33-805e78c4b984" providerId="ADAL" clId="{EA2F8FAC-079D-4A3C-BEA6-4A318190347A}" dt="2021-06-16T08:54:35.746" v="6161" actId="20577"/>
        <pc:sldMkLst>
          <pc:docMk/>
          <pc:sldMk cId="607592644" sldId="313"/>
        </pc:sldMkLst>
        <pc:spChg chg="mod">
          <ac:chgData name="Lola FERREIRA-MARTINEZ" userId="2020f818-ca6d-46a0-aa33-805e78c4b984" providerId="ADAL" clId="{EA2F8FAC-079D-4A3C-BEA6-4A318190347A}" dt="2021-06-15T14:44:02.387" v="3344" actId="20577"/>
          <ac:spMkLst>
            <pc:docMk/>
            <pc:sldMk cId="607592644" sldId="313"/>
            <ac:spMk id="3" creationId="{00000000-0000-0000-0000-000000000000}"/>
          </ac:spMkLst>
        </pc:spChg>
        <pc:spChg chg="del mod">
          <ac:chgData name="Lola FERREIRA-MARTINEZ" userId="2020f818-ca6d-46a0-aa33-805e78c4b984" providerId="ADAL" clId="{EA2F8FAC-079D-4A3C-BEA6-4A318190347A}" dt="2021-06-16T07:49:21.164" v="4755"/>
          <ac:spMkLst>
            <pc:docMk/>
            <pc:sldMk cId="607592644" sldId="313"/>
            <ac:spMk id="5" creationId="{649949BC-C8DE-4D80-BC9C-38EF92AAD67D}"/>
          </ac:spMkLst>
        </pc:spChg>
        <pc:spChg chg="add del mod">
          <ac:chgData name="Lola FERREIRA-MARTINEZ" userId="2020f818-ca6d-46a0-aa33-805e78c4b984" providerId="ADAL" clId="{EA2F8FAC-079D-4A3C-BEA6-4A318190347A}" dt="2021-06-16T07:49:30.594" v="4760"/>
          <ac:spMkLst>
            <pc:docMk/>
            <pc:sldMk cId="607592644" sldId="313"/>
            <ac:spMk id="7" creationId="{B90E6753-9E68-42F3-9995-FF39BA1E71B2}"/>
          </ac:spMkLst>
        </pc:spChg>
        <pc:spChg chg="add mod">
          <ac:chgData name="Lola FERREIRA-MARTINEZ" userId="2020f818-ca6d-46a0-aa33-805e78c4b984" providerId="ADAL" clId="{EA2F8FAC-079D-4A3C-BEA6-4A318190347A}" dt="2021-06-16T08:54:06.987" v="6127" actId="115"/>
          <ac:spMkLst>
            <pc:docMk/>
            <pc:sldMk cId="607592644" sldId="313"/>
            <ac:spMk id="9" creationId="{646D6E2E-9EEF-43FD-9C08-CA0DEBC4F179}"/>
          </ac:spMkLst>
        </pc:spChg>
        <pc:spChg chg="add mod">
          <ac:chgData name="Lola FERREIRA-MARTINEZ" userId="2020f818-ca6d-46a0-aa33-805e78c4b984" providerId="ADAL" clId="{EA2F8FAC-079D-4A3C-BEA6-4A318190347A}" dt="2021-06-16T07:48:28.064" v="4749" actId="14100"/>
          <ac:spMkLst>
            <pc:docMk/>
            <pc:sldMk cId="607592644" sldId="313"/>
            <ac:spMk id="10" creationId="{D2CC97FC-EA8C-4FF1-9D0E-42999BC03CB1}"/>
          </ac:spMkLst>
        </pc:spChg>
        <pc:spChg chg="add mod">
          <ac:chgData name="Lola FERREIRA-MARTINEZ" userId="2020f818-ca6d-46a0-aa33-805e78c4b984" providerId="ADAL" clId="{EA2F8FAC-079D-4A3C-BEA6-4A318190347A}" dt="2021-06-16T07:49:37.534" v="4762" actId="1076"/>
          <ac:spMkLst>
            <pc:docMk/>
            <pc:sldMk cId="607592644" sldId="313"/>
            <ac:spMk id="11" creationId="{0C4617A1-943E-4877-A0B3-62C95965174F}"/>
          </ac:spMkLst>
        </pc:spChg>
      </pc:sldChg>
      <pc:sldChg chg="del">
        <pc:chgData name="Lola FERREIRA-MARTINEZ" userId="2020f818-ca6d-46a0-aa33-805e78c4b984" providerId="ADAL" clId="{EA2F8FAC-079D-4A3C-BEA6-4A318190347A}" dt="2021-05-28T08:37:22.679" v="13" actId="47"/>
        <pc:sldMkLst>
          <pc:docMk/>
          <pc:sldMk cId="2986901228" sldId="313"/>
        </pc:sldMkLst>
      </pc:sldChg>
      <pc:sldChg chg="addSp modSp add mod modAnim modNotesTx">
        <pc:chgData name="Lola FERREIRA-MARTINEZ" userId="2020f818-ca6d-46a0-aa33-805e78c4b984" providerId="ADAL" clId="{EA2F8FAC-079D-4A3C-BEA6-4A318190347A}" dt="2021-06-16T08:14:28.207" v="5114" actId="20577"/>
        <pc:sldMkLst>
          <pc:docMk/>
          <pc:sldMk cId="1156454280" sldId="314"/>
        </pc:sldMkLst>
        <pc:spChg chg="mod">
          <ac:chgData name="Lola FERREIRA-MARTINEZ" userId="2020f818-ca6d-46a0-aa33-805e78c4b984" providerId="ADAL" clId="{EA2F8FAC-079D-4A3C-BEA6-4A318190347A}" dt="2021-06-16T08:06:27.611" v="5012" actId="20577"/>
          <ac:spMkLst>
            <pc:docMk/>
            <pc:sldMk cId="1156454280" sldId="314"/>
            <ac:spMk id="3" creationId="{00000000-0000-0000-0000-000000000000}"/>
          </ac:spMkLst>
        </pc:spChg>
        <pc:spChg chg="mod">
          <ac:chgData name="Lola FERREIRA-MARTINEZ" userId="2020f818-ca6d-46a0-aa33-805e78c4b984" providerId="ADAL" clId="{EA2F8FAC-079D-4A3C-BEA6-4A318190347A}" dt="2021-06-16T08:14:28.207" v="5114" actId="20577"/>
          <ac:spMkLst>
            <pc:docMk/>
            <pc:sldMk cId="1156454280" sldId="314"/>
            <ac:spMk id="5" creationId="{649949BC-C8DE-4D80-BC9C-38EF92AAD67D}"/>
          </ac:spMkLst>
        </pc:spChg>
        <pc:picChg chg="add mod">
          <ac:chgData name="Lola FERREIRA-MARTINEZ" userId="2020f818-ca6d-46a0-aa33-805e78c4b984" providerId="ADAL" clId="{EA2F8FAC-079D-4A3C-BEA6-4A318190347A}" dt="2021-06-16T08:06:20.144" v="5007" actId="1076"/>
          <ac:picMkLst>
            <pc:docMk/>
            <pc:sldMk cId="1156454280" sldId="314"/>
            <ac:picMk id="6" creationId="{ECE77028-D2D5-4023-B886-7B486AED2BE9}"/>
          </ac:picMkLst>
        </pc:picChg>
      </pc:sldChg>
      <pc:sldChg chg="addSp delSp modSp add del mod">
        <pc:chgData name="Lola FERREIRA-MARTINEZ" userId="2020f818-ca6d-46a0-aa33-805e78c4b984" providerId="ADAL" clId="{EA2F8FAC-079D-4A3C-BEA6-4A318190347A}" dt="2021-06-16T08:28:13.698" v="5619" actId="47"/>
        <pc:sldMkLst>
          <pc:docMk/>
          <pc:sldMk cId="2304351581" sldId="315"/>
        </pc:sldMkLst>
        <pc:spChg chg="mod">
          <ac:chgData name="Lola FERREIRA-MARTINEZ" userId="2020f818-ca6d-46a0-aa33-805e78c4b984" providerId="ADAL" clId="{EA2F8FAC-079D-4A3C-BEA6-4A318190347A}" dt="2021-06-16T08:17:54.999" v="5223" actId="20577"/>
          <ac:spMkLst>
            <pc:docMk/>
            <pc:sldMk cId="2304351581" sldId="315"/>
            <ac:spMk id="3" creationId="{00000000-0000-0000-0000-000000000000}"/>
          </ac:spMkLst>
        </pc:spChg>
        <pc:spChg chg="del">
          <ac:chgData name="Lola FERREIRA-MARTINEZ" userId="2020f818-ca6d-46a0-aa33-805e78c4b984" providerId="ADAL" clId="{EA2F8FAC-079D-4A3C-BEA6-4A318190347A}" dt="2021-06-16T07:27:23.368" v="4394" actId="478"/>
          <ac:spMkLst>
            <pc:docMk/>
            <pc:sldMk cId="2304351581" sldId="315"/>
            <ac:spMk id="5" creationId="{649949BC-C8DE-4D80-BC9C-38EF92AAD67D}"/>
          </ac:spMkLst>
        </pc:spChg>
        <pc:spChg chg="del">
          <ac:chgData name="Lola FERREIRA-MARTINEZ" userId="2020f818-ca6d-46a0-aa33-805e78c4b984" providerId="ADAL" clId="{EA2F8FAC-079D-4A3C-BEA6-4A318190347A}" dt="2021-06-16T07:27:25.146" v="4395" actId="478"/>
          <ac:spMkLst>
            <pc:docMk/>
            <pc:sldMk cId="2304351581" sldId="315"/>
            <ac:spMk id="7" creationId="{B90E6753-9E68-42F3-9995-FF39BA1E71B2}"/>
          </ac:spMkLst>
        </pc:spChg>
        <pc:spChg chg="add mod">
          <ac:chgData name="Lola FERREIRA-MARTINEZ" userId="2020f818-ca6d-46a0-aa33-805e78c4b984" providerId="ADAL" clId="{EA2F8FAC-079D-4A3C-BEA6-4A318190347A}" dt="2021-06-16T08:21:54.489" v="5537" actId="20577"/>
          <ac:spMkLst>
            <pc:docMk/>
            <pc:sldMk cId="2304351581" sldId="315"/>
            <ac:spMk id="8" creationId="{052A90D3-6B1D-41C2-8F3A-B9DBA79E1E37}"/>
          </ac:spMkLst>
        </pc:spChg>
        <pc:spChg chg="del">
          <ac:chgData name="Lola FERREIRA-MARTINEZ" userId="2020f818-ca6d-46a0-aa33-805e78c4b984" providerId="ADAL" clId="{EA2F8FAC-079D-4A3C-BEA6-4A318190347A}" dt="2021-06-16T07:27:20.981" v="4393" actId="478"/>
          <ac:spMkLst>
            <pc:docMk/>
            <pc:sldMk cId="2304351581" sldId="315"/>
            <ac:spMk id="9" creationId="{646D6E2E-9EEF-43FD-9C08-CA0DEBC4F179}"/>
          </ac:spMkLst>
        </pc:spChg>
      </pc:sldChg>
      <pc:sldChg chg="modSp add mod modNotesTx">
        <pc:chgData name="Lola FERREIRA-MARTINEZ" userId="2020f818-ca6d-46a0-aa33-805e78c4b984" providerId="ADAL" clId="{EA2F8FAC-079D-4A3C-BEA6-4A318190347A}" dt="2021-06-16T08:50:44.065" v="6114" actId="115"/>
        <pc:sldMkLst>
          <pc:docMk/>
          <pc:sldMk cId="2048040786" sldId="316"/>
        </pc:sldMkLst>
        <pc:spChg chg="mod">
          <ac:chgData name="Lola FERREIRA-MARTINEZ" userId="2020f818-ca6d-46a0-aa33-805e78c4b984" providerId="ADAL" clId="{EA2F8FAC-079D-4A3C-BEA6-4A318190347A}" dt="2021-06-16T08:50:44.065" v="6114" actId="115"/>
          <ac:spMkLst>
            <pc:docMk/>
            <pc:sldMk cId="2048040786" sldId="316"/>
            <ac:spMk id="8" creationId="{052A90D3-6B1D-41C2-8F3A-B9DBA79E1E37}"/>
          </ac:spMkLst>
        </pc:spChg>
      </pc:sldChg>
      <pc:sldChg chg="modSp add modAnim">
        <pc:chgData name="Lola FERREIRA-MARTINEZ" userId="2020f818-ca6d-46a0-aa33-805e78c4b984" providerId="ADAL" clId="{EA2F8FAC-079D-4A3C-BEA6-4A318190347A}" dt="2021-06-16T08:51:00.680" v="6115" actId="115"/>
        <pc:sldMkLst>
          <pc:docMk/>
          <pc:sldMk cId="3621375500" sldId="317"/>
        </pc:sldMkLst>
        <pc:spChg chg="mod">
          <ac:chgData name="Lola FERREIRA-MARTINEZ" userId="2020f818-ca6d-46a0-aa33-805e78c4b984" providerId="ADAL" clId="{EA2F8FAC-079D-4A3C-BEA6-4A318190347A}" dt="2021-06-16T08:51:00.680" v="6115" actId="115"/>
          <ac:spMkLst>
            <pc:docMk/>
            <pc:sldMk cId="3621375500" sldId="317"/>
            <ac:spMk id="8" creationId="{052A90D3-6B1D-41C2-8F3A-B9DBA79E1E37}"/>
          </ac:spMkLst>
        </pc:spChg>
      </pc:sldChg>
      <pc:sldChg chg="modSp add mod modNotesTx">
        <pc:chgData name="Lola FERREIRA-MARTINEZ" userId="2020f818-ca6d-46a0-aa33-805e78c4b984" providerId="ADAL" clId="{EA2F8FAC-079D-4A3C-BEA6-4A318190347A}" dt="2021-06-16T08:50:40.156" v="6113" actId="115"/>
        <pc:sldMkLst>
          <pc:docMk/>
          <pc:sldMk cId="708766795" sldId="318"/>
        </pc:sldMkLst>
        <pc:spChg chg="mod">
          <ac:chgData name="Lola FERREIRA-MARTINEZ" userId="2020f818-ca6d-46a0-aa33-805e78c4b984" providerId="ADAL" clId="{EA2F8FAC-079D-4A3C-BEA6-4A318190347A}" dt="2021-06-16T08:50:40.156" v="6113" actId="115"/>
          <ac:spMkLst>
            <pc:docMk/>
            <pc:sldMk cId="708766795" sldId="318"/>
            <ac:spMk id="8" creationId="{052A90D3-6B1D-41C2-8F3A-B9DBA79E1E37}"/>
          </ac:spMkLst>
        </pc:spChg>
      </pc:sldChg>
      <pc:sldChg chg="modSp add mod">
        <pc:chgData name="Lola FERREIRA-MARTINEZ" userId="2020f818-ca6d-46a0-aa33-805e78c4b984" providerId="ADAL" clId="{EA2F8FAC-079D-4A3C-BEA6-4A318190347A}" dt="2021-06-16T08:50:37.299" v="6112" actId="115"/>
        <pc:sldMkLst>
          <pc:docMk/>
          <pc:sldMk cId="4072737571" sldId="319"/>
        </pc:sldMkLst>
        <pc:spChg chg="mod">
          <ac:chgData name="Lola FERREIRA-MARTINEZ" userId="2020f818-ca6d-46a0-aa33-805e78c4b984" providerId="ADAL" clId="{EA2F8FAC-079D-4A3C-BEA6-4A318190347A}" dt="2021-06-16T08:50:37.299" v="6112" actId="115"/>
          <ac:spMkLst>
            <pc:docMk/>
            <pc:sldMk cId="4072737571" sldId="319"/>
            <ac:spMk id="8" creationId="{052A90D3-6B1D-41C2-8F3A-B9DBA79E1E37}"/>
          </ac:spMkLst>
        </pc:spChg>
      </pc:sldChg>
      <pc:sldChg chg="modSp add mod">
        <pc:chgData name="Lola FERREIRA-MARTINEZ" userId="2020f818-ca6d-46a0-aa33-805e78c4b984" providerId="ADAL" clId="{EA2F8FAC-079D-4A3C-BEA6-4A318190347A}" dt="2021-06-16T08:50:34.300" v="6111" actId="115"/>
        <pc:sldMkLst>
          <pc:docMk/>
          <pc:sldMk cId="1782364612" sldId="320"/>
        </pc:sldMkLst>
        <pc:spChg chg="mod">
          <ac:chgData name="Lola FERREIRA-MARTINEZ" userId="2020f818-ca6d-46a0-aa33-805e78c4b984" providerId="ADAL" clId="{EA2F8FAC-079D-4A3C-BEA6-4A318190347A}" dt="2021-06-16T08:50:34.300" v="6111" actId="115"/>
          <ac:spMkLst>
            <pc:docMk/>
            <pc:sldMk cId="1782364612" sldId="320"/>
            <ac:spMk id="8" creationId="{052A90D3-6B1D-41C2-8F3A-B9DBA79E1E37}"/>
          </ac:spMkLst>
        </pc:spChg>
      </pc:sldChg>
      <pc:sldChg chg="modSp add mod">
        <pc:chgData name="Lola FERREIRA-MARTINEZ" userId="2020f818-ca6d-46a0-aa33-805e78c4b984" providerId="ADAL" clId="{EA2F8FAC-079D-4A3C-BEA6-4A318190347A}" dt="2021-06-16T08:50:30.622" v="6110" actId="115"/>
        <pc:sldMkLst>
          <pc:docMk/>
          <pc:sldMk cId="3794605655" sldId="321"/>
        </pc:sldMkLst>
        <pc:spChg chg="mod">
          <ac:chgData name="Lola FERREIRA-MARTINEZ" userId="2020f818-ca6d-46a0-aa33-805e78c4b984" providerId="ADAL" clId="{EA2F8FAC-079D-4A3C-BEA6-4A318190347A}" dt="2021-06-16T08:50:30.622" v="6110" actId="115"/>
          <ac:spMkLst>
            <pc:docMk/>
            <pc:sldMk cId="3794605655" sldId="321"/>
            <ac:spMk id="8" creationId="{052A90D3-6B1D-41C2-8F3A-B9DBA79E1E37}"/>
          </ac:spMkLst>
        </pc:spChg>
      </pc:sldChg>
      <pc:sldChg chg="addSp delSp modSp new mod">
        <pc:chgData name="Lola FERREIRA-MARTINEZ" userId="2020f818-ca6d-46a0-aa33-805e78c4b984" providerId="ADAL" clId="{EA2F8FAC-079D-4A3C-BEA6-4A318190347A}" dt="2021-06-16T14:20:18.178" v="6177" actId="1076"/>
        <pc:sldMkLst>
          <pc:docMk/>
          <pc:sldMk cId="2014591468" sldId="322"/>
        </pc:sldMkLst>
        <pc:spChg chg="del mod">
          <ac:chgData name="Lola FERREIRA-MARTINEZ" userId="2020f818-ca6d-46a0-aa33-805e78c4b984" providerId="ADAL" clId="{EA2F8FAC-079D-4A3C-BEA6-4A318190347A}" dt="2021-06-16T14:01:20.922" v="6165" actId="478"/>
          <ac:spMkLst>
            <pc:docMk/>
            <pc:sldMk cId="2014591468" sldId="322"/>
            <ac:spMk id="2" creationId="{79FE6863-6AEC-4B85-B25D-6470E4D338D8}"/>
          </ac:spMkLst>
        </pc:spChg>
        <pc:spChg chg="del">
          <ac:chgData name="Lola FERREIRA-MARTINEZ" userId="2020f818-ca6d-46a0-aa33-805e78c4b984" providerId="ADAL" clId="{EA2F8FAC-079D-4A3C-BEA6-4A318190347A}" dt="2021-06-16T14:01:18.725" v="6163" actId="478"/>
          <ac:spMkLst>
            <pc:docMk/>
            <pc:sldMk cId="2014591468" sldId="322"/>
            <ac:spMk id="3" creationId="{56AEA113-89D9-4D3D-8799-15B98914562E}"/>
          </ac:spMkLst>
        </pc:spChg>
        <pc:picChg chg="add mod">
          <ac:chgData name="Lola FERREIRA-MARTINEZ" userId="2020f818-ca6d-46a0-aa33-805e78c4b984" providerId="ADAL" clId="{EA2F8FAC-079D-4A3C-BEA6-4A318190347A}" dt="2021-06-16T14:20:18.178" v="6177" actId="1076"/>
          <ac:picMkLst>
            <pc:docMk/>
            <pc:sldMk cId="2014591468" sldId="322"/>
            <ac:picMk id="6" creationId="{752BF205-A804-41B1-B137-EE1A84EC53E9}"/>
          </ac:picMkLst>
        </pc:picChg>
      </pc:sldChg>
      <pc:sldChg chg="del">
        <pc:chgData name="Lola FERREIRA-MARTINEZ" userId="2020f818-ca6d-46a0-aa33-805e78c4b984" providerId="ADAL" clId="{EA2F8FAC-079D-4A3C-BEA6-4A318190347A}" dt="2021-05-28T08:33:16.586" v="0" actId="47"/>
        <pc:sldMkLst>
          <pc:docMk/>
          <pc:sldMk cId="2303568209" sldId="327"/>
        </pc:sldMkLst>
      </pc:sldChg>
      <pc:sldChg chg="del">
        <pc:chgData name="Lola FERREIRA-MARTINEZ" userId="2020f818-ca6d-46a0-aa33-805e78c4b984" providerId="ADAL" clId="{EA2F8FAC-079D-4A3C-BEA6-4A318190347A}" dt="2021-05-28T08:33:16.586" v="0" actId="47"/>
        <pc:sldMkLst>
          <pc:docMk/>
          <pc:sldMk cId="2600130390" sldId="331"/>
        </pc:sldMkLst>
      </pc:sldChg>
      <pc:sldChg chg="del">
        <pc:chgData name="Lola FERREIRA-MARTINEZ" userId="2020f818-ca6d-46a0-aa33-805e78c4b984" providerId="ADAL" clId="{EA2F8FAC-079D-4A3C-BEA6-4A318190347A}" dt="2021-05-28T08:33:51.664" v="5" actId="47"/>
        <pc:sldMkLst>
          <pc:docMk/>
          <pc:sldMk cId="3469059363" sldId="332"/>
        </pc:sldMkLst>
      </pc:sldChg>
      <pc:sldChg chg="del">
        <pc:chgData name="Lola FERREIRA-MARTINEZ" userId="2020f818-ca6d-46a0-aa33-805e78c4b984" providerId="ADAL" clId="{EA2F8FAC-079D-4A3C-BEA6-4A318190347A}" dt="2021-05-28T08:33:21.705" v="1" actId="47"/>
        <pc:sldMkLst>
          <pc:docMk/>
          <pc:sldMk cId="1597817296" sldId="336"/>
        </pc:sldMkLst>
      </pc:sldChg>
      <pc:sldChg chg="del">
        <pc:chgData name="Lola FERREIRA-MARTINEZ" userId="2020f818-ca6d-46a0-aa33-805e78c4b984" providerId="ADAL" clId="{EA2F8FAC-079D-4A3C-BEA6-4A318190347A}" dt="2021-05-28T08:33:16.586" v="0" actId="47"/>
        <pc:sldMkLst>
          <pc:docMk/>
          <pc:sldMk cId="264524644" sldId="338"/>
        </pc:sldMkLst>
      </pc:sldChg>
      <pc:sldChg chg="del">
        <pc:chgData name="Lola FERREIRA-MARTINEZ" userId="2020f818-ca6d-46a0-aa33-805e78c4b984" providerId="ADAL" clId="{EA2F8FAC-079D-4A3C-BEA6-4A318190347A}" dt="2021-05-28T08:33:50.184" v="4" actId="47"/>
        <pc:sldMkLst>
          <pc:docMk/>
          <pc:sldMk cId="4215212223" sldId="340"/>
        </pc:sldMkLst>
      </pc:sldChg>
      <pc:sldChg chg="del">
        <pc:chgData name="Lola FERREIRA-MARTINEZ" userId="2020f818-ca6d-46a0-aa33-805e78c4b984" providerId="ADAL" clId="{EA2F8FAC-079D-4A3C-BEA6-4A318190347A}" dt="2021-05-28T08:33:21.705" v="1" actId="47"/>
        <pc:sldMkLst>
          <pc:docMk/>
          <pc:sldMk cId="622594910" sldId="341"/>
        </pc:sldMkLst>
      </pc:sldChg>
      <pc:sldChg chg="del">
        <pc:chgData name="Lola FERREIRA-MARTINEZ" userId="2020f818-ca6d-46a0-aa33-805e78c4b984" providerId="ADAL" clId="{EA2F8FAC-079D-4A3C-BEA6-4A318190347A}" dt="2021-05-28T08:33:21.705" v="1" actId="47"/>
        <pc:sldMkLst>
          <pc:docMk/>
          <pc:sldMk cId="2675798335" sldId="342"/>
        </pc:sldMkLst>
      </pc:sldChg>
      <pc:sldChg chg="del">
        <pc:chgData name="Lola FERREIRA-MARTINEZ" userId="2020f818-ca6d-46a0-aa33-805e78c4b984" providerId="ADAL" clId="{EA2F8FAC-079D-4A3C-BEA6-4A318190347A}" dt="2021-05-28T08:33:16.586" v="0" actId="47"/>
        <pc:sldMkLst>
          <pc:docMk/>
          <pc:sldMk cId="1041385590" sldId="347"/>
        </pc:sldMkLst>
      </pc:sldChg>
      <pc:sldChg chg="del">
        <pc:chgData name="Lola FERREIRA-MARTINEZ" userId="2020f818-ca6d-46a0-aa33-805e78c4b984" providerId="ADAL" clId="{EA2F8FAC-079D-4A3C-BEA6-4A318190347A}" dt="2021-05-28T08:37:22.679" v="13" actId="47"/>
        <pc:sldMkLst>
          <pc:docMk/>
          <pc:sldMk cId="1738476596" sldId="350"/>
        </pc:sldMkLst>
      </pc:sldChg>
      <pc:sldChg chg="del">
        <pc:chgData name="Lola FERREIRA-MARTINEZ" userId="2020f818-ca6d-46a0-aa33-805e78c4b984" providerId="ADAL" clId="{EA2F8FAC-079D-4A3C-BEA6-4A318190347A}" dt="2021-05-28T08:33:59.999" v="7" actId="47"/>
        <pc:sldMkLst>
          <pc:docMk/>
          <pc:sldMk cId="3585766387" sldId="352"/>
        </pc:sldMkLst>
      </pc:sldChg>
      <pc:sldChg chg="del">
        <pc:chgData name="Lola FERREIRA-MARTINEZ" userId="2020f818-ca6d-46a0-aa33-805e78c4b984" providerId="ADAL" clId="{EA2F8FAC-079D-4A3C-BEA6-4A318190347A}" dt="2021-05-28T08:37:22.679" v="13" actId="47"/>
        <pc:sldMkLst>
          <pc:docMk/>
          <pc:sldMk cId="3871132250" sldId="356"/>
        </pc:sldMkLst>
      </pc:sldChg>
      <pc:sldChg chg="del">
        <pc:chgData name="Lola FERREIRA-MARTINEZ" userId="2020f818-ca6d-46a0-aa33-805e78c4b984" providerId="ADAL" clId="{EA2F8FAC-079D-4A3C-BEA6-4A318190347A}" dt="2021-05-28T08:33:50.184" v="4" actId="47"/>
        <pc:sldMkLst>
          <pc:docMk/>
          <pc:sldMk cId="3039429962" sldId="357"/>
        </pc:sldMkLst>
      </pc:sldChg>
      <pc:sldChg chg="del">
        <pc:chgData name="Lola FERREIRA-MARTINEZ" userId="2020f818-ca6d-46a0-aa33-805e78c4b984" providerId="ADAL" clId="{EA2F8FAC-079D-4A3C-BEA6-4A318190347A}" dt="2021-05-28T08:33:40.007" v="3" actId="47"/>
        <pc:sldMkLst>
          <pc:docMk/>
          <pc:sldMk cId="2242582699" sldId="358"/>
        </pc:sldMkLst>
      </pc:sldChg>
      <pc:sldChg chg="del">
        <pc:chgData name="Lola FERREIRA-MARTINEZ" userId="2020f818-ca6d-46a0-aa33-805e78c4b984" providerId="ADAL" clId="{EA2F8FAC-079D-4A3C-BEA6-4A318190347A}" dt="2021-05-28T08:37:22.679" v="13" actId="47"/>
        <pc:sldMkLst>
          <pc:docMk/>
          <pc:sldMk cId="4114684204" sldId="359"/>
        </pc:sldMkLst>
      </pc:sldChg>
      <pc:sldChg chg="del">
        <pc:chgData name="Lola FERREIRA-MARTINEZ" userId="2020f818-ca6d-46a0-aa33-805e78c4b984" providerId="ADAL" clId="{EA2F8FAC-079D-4A3C-BEA6-4A318190347A}" dt="2021-05-28T08:33:36.567" v="2" actId="47"/>
        <pc:sldMkLst>
          <pc:docMk/>
          <pc:sldMk cId="3602332249" sldId="360"/>
        </pc:sldMkLst>
      </pc:sldChg>
      <pc:sldChg chg="del">
        <pc:chgData name="Lola FERREIRA-MARTINEZ" userId="2020f818-ca6d-46a0-aa33-805e78c4b984" providerId="ADAL" clId="{EA2F8FAC-079D-4A3C-BEA6-4A318190347A}" dt="2021-05-28T08:33:50.184" v="4" actId="47"/>
        <pc:sldMkLst>
          <pc:docMk/>
          <pc:sldMk cId="1680972514" sldId="361"/>
        </pc:sldMkLst>
      </pc:sldChg>
    </pc:docChg>
  </pc:docChgLst>
  <pc:docChgLst>
    <pc:chgData name="Lola FERREIRA-MARTINEZ" userId="2020f818-ca6d-46a0-aa33-805e78c4b984" providerId="ADAL" clId="{9F0FABB3-FD7C-4AB5-9145-03815B4AD501}"/>
    <pc:docChg chg="undo custSel addSld delSld modSld sldOrd">
      <pc:chgData name="Lola FERREIRA-MARTINEZ" userId="2020f818-ca6d-46a0-aa33-805e78c4b984" providerId="ADAL" clId="{9F0FABB3-FD7C-4AB5-9145-03815B4AD501}" dt="2021-03-31T13:14:17.293" v="7581"/>
      <pc:docMkLst>
        <pc:docMk/>
      </pc:docMkLst>
      <pc:sldChg chg="addSp delSp modSp mod">
        <pc:chgData name="Lola FERREIRA-MARTINEZ" userId="2020f818-ca6d-46a0-aa33-805e78c4b984" providerId="ADAL" clId="{9F0FABB3-FD7C-4AB5-9145-03815B4AD501}" dt="2021-03-30T06:58:49.749" v="3697" actId="2085"/>
        <pc:sldMkLst>
          <pc:docMk/>
          <pc:sldMk cId="252885958" sldId="256"/>
        </pc:sldMkLst>
        <pc:spChg chg="mod">
          <ac:chgData name="Lola FERREIRA-MARTINEZ" userId="2020f818-ca6d-46a0-aa33-805e78c4b984" providerId="ADAL" clId="{9F0FABB3-FD7C-4AB5-9145-03815B4AD501}" dt="2021-03-22T14:53:49.084" v="11" actId="20577"/>
          <ac:spMkLst>
            <pc:docMk/>
            <pc:sldMk cId="252885958" sldId="256"/>
            <ac:spMk id="2" creationId="{00000000-0000-0000-0000-000000000000}"/>
          </ac:spMkLst>
        </pc:spChg>
        <pc:spChg chg="mod">
          <ac:chgData name="Lola FERREIRA-MARTINEZ" userId="2020f818-ca6d-46a0-aa33-805e78c4b984" providerId="ADAL" clId="{9F0FABB3-FD7C-4AB5-9145-03815B4AD501}" dt="2021-03-30T06:58:49.749" v="3697" actId="2085"/>
          <ac:spMkLst>
            <pc:docMk/>
            <pc:sldMk cId="252885958" sldId="256"/>
            <ac:spMk id="3" creationId="{00000000-0000-0000-0000-000000000000}"/>
          </ac:spMkLst>
        </pc:spChg>
        <pc:picChg chg="add mod">
          <ac:chgData name="Lola FERREIRA-MARTINEZ" userId="2020f818-ca6d-46a0-aa33-805e78c4b984" providerId="ADAL" clId="{9F0FABB3-FD7C-4AB5-9145-03815B4AD501}" dt="2021-03-25T13:07:19.057" v="769" actId="1076"/>
          <ac:picMkLst>
            <pc:docMk/>
            <pc:sldMk cId="252885958" sldId="256"/>
            <ac:picMk id="5" creationId="{BC3C76EE-A8DB-452C-BABF-1D53006AFC78}"/>
          </ac:picMkLst>
        </pc:picChg>
        <pc:picChg chg="add del mod">
          <ac:chgData name="Lola FERREIRA-MARTINEZ" userId="2020f818-ca6d-46a0-aa33-805e78c4b984" providerId="ADAL" clId="{9F0FABB3-FD7C-4AB5-9145-03815B4AD501}" dt="2021-03-29T07:51:00.624" v="1923" actId="478"/>
          <ac:picMkLst>
            <pc:docMk/>
            <pc:sldMk cId="252885958" sldId="256"/>
            <ac:picMk id="7" creationId="{E3C80E9D-B8C7-4F99-9322-1D72B6C1B217}"/>
          </ac:picMkLst>
        </pc:picChg>
        <pc:picChg chg="del">
          <ac:chgData name="Lola FERREIRA-MARTINEZ" userId="2020f818-ca6d-46a0-aa33-805e78c4b984" providerId="ADAL" clId="{9F0FABB3-FD7C-4AB5-9145-03815B4AD501}" dt="2021-03-25T13:02:33.004" v="763" actId="478"/>
          <ac:picMkLst>
            <pc:docMk/>
            <pc:sldMk cId="252885958" sldId="256"/>
            <ac:picMk id="8" creationId="{EC24A8BC-8547-4045-AE75-DCFF1BA3C66C}"/>
          </ac:picMkLst>
        </pc:picChg>
        <pc:picChg chg="add mod">
          <ac:chgData name="Lola FERREIRA-MARTINEZ" userId="2020f818-ca6d-46a0-aa33-805e78c4b984" providerId="ADAL" clId="{9F0FABB3-FD7C-4AB5-9145-03815B4AD501}" dt="2021-03-25T13:09:07.879" v="775" actId="1076"/>
          <ac:picMkLst>
            <pc:docMk/>
            <pc:sldMk cId="252885958" sldId="256"/>
            <ac:picMk id="9" creationId="{52BB8EE6-EC66-4273-9C13-AE503A4807F4}"/>
          </ac:picMkLst>
        </pc:picChg>
      </pc:sldChg>
      <pc:sldChg chg="add del">
        <pc:chgData name="Lola FERREIRA-MARTINEZ" userId="2020f818-ca6d-46a0-aa33-805e78c4b984" providerId="ADAL" clId="{9F0FABB3-FD7C-4AB5-9145-03815B4AD501}" dt="2021-03-29T09:58:41.279" v="2044" actId="47"/>
        <pc:sldMkLst>
          <pc:docMk/>
          <pc:sldMk cId="2405746252" sldId="260"/>
        </pc:sldMkLst>
      </pc:sldChg>
      <pc:sldChg chg="add del">
        <pc:chgData name="Lola FERREIRA-MARTINEZ" userId="2020f818-ca6d-46a0-aa33-805e78c4b984" providerId="ADAL" clId="{9F0FABB3-FD7C-4AB5-9145-03815B4AD501}" dt="2021-03-29T09:58:39.007" v="2043" actId="47"/>
        <pc:sldMkLst>
          <pc:docMk/>
          <pc:sldMk cId="2482597195" sldId="261"/>
        </pc:sldMkLst>
      </pc:sldChg>
      <pc:sldChg chg="addSp delSp modSp add del mod modAnim modNotesTx">
        <pc:chgData name="Lola FERREIRA-MARTINEZ" userId="2020f818-ca6d-46a0-aa33-805e78c4b984" providerId="ADAL" clId="{9F0FABB3-FD7C-4AB5-9145-03815B4AD501}" dt="2021-03-31T09:23:17.205" v="7175"/>
        <pc:sldMkLst>
          <pc:docMk/>
          <pc:sldMk cId="1311538943" sldId="263"/>
        </pc:sldMkLst>
        <pc:spChg chg="del">
          <ac:chgData name="Lola FERREIRA-MARTINEZ" userId="2020f818-ca6d-46a0-aa33-805e78c4b984" providerId="ADAL" clId="{9F0FABB3-FD7C-4AB5-9145-03815B4AD501}" dt="2021-03-29T09:58:46.774" v="2046" actId="478"/>
          <ac:spMkLst>
            <pc:docMk/>
            <pc:sldMk cId="1311538943" sldId="263"/>
            <ac:spMk id="3" creationId="{1AE8AC1B-512F-4B60-B064-16F6C6CC696C}"/>
          </ac:spMkLst>
        </pc:spChg>
        <pc:spChg chg="add del mod">
          <ac:chgData name="Lola FERREIRA-MARTINEZ" userId="2020f818-ca6d-46a0-aa33-805e78c4b984" providerId="ADAL" clId="{9F0FABB3-FD7C-4AB5-9145-03815B4AD501}" dt="2021-03-29T14:16:02.053" v="2763" actId="478"/>
          <ac:spMkLst>
            <pc:docMk/>
            <pc:sldMk cId="1311538943" sldId="263"/>
            <ac:spMk id="6" creationId="{098675CB-369E-41B3-A27B-5DF856297677}"/>
          </ac:spMkLst>
        </pc:spChg>
        <pc:spChg chg="add mod">
          <ac:chgData name="Lola FERREIRA-MARTINEZ" userId="2020f818-ca6d-46a0-aa33-805e78c4b984" providerId="ADAL" clId="{9F0FABB3-FD7C-4AB5-9145-03815B4AD501}" dt="2021-03-30T07:45:55.783" v="3839" actId="1076"/>
          <ac:spMkLst>
            <pc:docMk/>
            <pc:sldMk cId="1311538943" sldId="263"/>
            <ac:spMk id="7" creationId="{13A851F1-92A0-4EFF-9E2B-E68A2D7275E0}"/>
          </ac:spMkLst>
        </pc:spChg>
        <pc:spChg chg="mod">
          <ac:chgData name="Lola FERREIRA-MARTINEZ" userId="2020f818-ca6d-46a0-aa33-805e78c4b984" providerId="ADAL" clId="{9F0FABB3-FD7C-4AB5-9145-03815B4AD501}" dt="2021-03-29T09:59:53.063" v="2057" actId="14100"/>
          <ac:spMkLst>
            <pc:docMk/>
            <pc:sldMk cId="1311538943" sldId="263"/>
            <ac:spMk id="9" creationId="{03089631-CC35-4BCA-A521-2CAAF93A5365}"/>
          </ac:spMkLst>
        </pc:spChg>
        <pc:spChg chg="add mod">
          <ac:chgData name="Lola FERREIRA-MARTINEZ" userId="2020f818-ca6d-46a0-aa33-805e78c4b984" providerId="ADAL" clId="{9F0FABB3-FD7C-4AB5-9145-03815B4AD501}" dt="2021-03-30T09:37:51.759" v="4654" actId="1036"/>
          <ac:spMkLst>
            <pc:docMk/>
            <pc:sldMk cId="1311538943" sldId="263"/>
            <ac:spMk id="16" creationId="{F87F0211-6A84-4448-B445-3288964A7F5C}"/>
          </ac:spMkLst>
        </pc:spChg>
        <pc:spChg chg="add mod">
          <ac:chgData name="Lola FERREIRA-MARTINEZ" userId="2020f818-ca6d-46a0-aa33-805e78c4b984" providerId="ADAL" clId="{9F0FABB3-FD7C-4AB5-9145-03815B4AD501}" dt="2021-03-30T10:14:50.699" v="5037" actId="207"/>
          <ac:spMkLst>
            <pc:docMk/>
            <pc:sldMk cId="1311538943" sldId="263"/>
            <ac:spMk id="17" creationId="{A04E9F99-8E85-472F-AC1E-2DA0D5846370}"/>
          </ac:spMkLst>
        </pc:spChg>
        <pc:spChg chg="mod">
          <ac:chgData name="Lola FERREIRA-MARTINEZ" userId="2020f818-ca6d-46a0-aa33-805e78c4b984" providerId="ADAL" clId="{9F0FABB3-FD7C-4AB5-9145-03815B4AD501}" dt="2021-03-29T10:00:07.912" v="2114" actId="20577"/>
          <ac:spMkLst>
            <pc:docMk/>
            <pc:sldMk cId="1311538943" sldId="263"/>
            <ac:spMk id="22530" creationId="{00000000-0000-0000-0000-000000000000}"/>
          </ac:spMkLst>
        </pc:spChg>
        <pc:picChg chg="del">
          <ac:chgData name="Lola FERREIRA-MARTINEZ" userId="2020f818-ca6d-46a0-aa33-805e78c4b984" providerId="ADAL" clId="{9F0FABB3-FD7C-4AB5-9145-03815B4AD501}" dt="2021-03-29T09:58:47.655" v="2047" actId="478"/>
          <ac:picMkLst>
            <pc:docMk/>
            <pc:sldMk cId="1311538943" sldId="263"/>
            <ac:picMk id="4" creationId="{357410CF-0483-44EE-93E9-AE0DE63C4E8A}"/>
          </ac:picMkLst>
        </pc:picChg>
        <pc:picChg chg="add mod modCrop">
          <ac:chgData name="Lola FERREIRA-MARTINEZ" userId="2020f818-ca6d-46a0-aa33-805e78c4b984" providerId="ADAL" clId="{9F0FABB3-FD7C-4AB5-9145-03815B4AD501}" dt="2021-03-29T15:25:24.933" v="3600" actId="1076"/>
          <ac:picMkLst>
            <pc:docMk/>
            <pc:sldMk cId="1311538943" sldId="263"/>
            <ac:picMk id="5" creationId="{B439ABBA-0A79-4D12-B3C6-C2F601761983}"/>
          </ac:picMkLst>
        </pc:picChg>
        <pc:picChg chg="add mod modCrop">
          <ac:chgData name="Lola FERREIRA-MARTINEZ" userId="2020f818-ca6d-46a0-aa33-805e78c4b984" providerId="ADAL" clId="{9F0FABB3-FD7C-4AB5-9145-03815B4AD501}" dt="2021-03-29T15:25:04.721" v="3596" actId="1076"/>
          <ac:picMkLst>
            <pc:docMk/>
            <pc:sldMk cId="1311538943" sldId="263"/>
            <ac:picMk id="12" creationId="{75CCD805-DA0E-49D5-A028-3790FA8C74F8}"/>
          </ac:picMkLst>
        </pc:picChg>
        <pc:picChg chg="add mod modCrop">
          <ac:chgData name="Lola FERREIRA-MARTINEZ" userId="2020f818-ca6d-46a0-aa33-805e78c4b984" providerId="ADAL" clId="{9F0FABB3-FD7C-4AB5-9145-03815B4AD501}" dt="2021-03-29T15:25:22.538" v="3599" actId="1076"/>
          <ac:picMkLst>
            <pc:docMk/>
            <pc:sldMk cId="1311538943" sldId="263"/>
            <ac:picMk id="13" creationId="{CF46B602-0B28-441F-AC17-D1FB4AFA399F}"/>
          </ac:picMkLst>
        </pc:picChg>
        <pc:picChg chg="add mod ord modCrop">
          <ac:chgData name="Lola FERREIRA-MARTINEZ" userId="2020f818-ca6d-46a0-aa33-805e78c4b984" providerId="ADAL" clId="{9F0FABB3-FD7C-4AB5-9145-03815B4AD501}" dt="2021-03-30T07:51:59.834" v="3858" actId="166"/>
          <ac:picMkLst>
            <pc:docMk/>
            <pc:sldMk cId="1311538943" sldId="263"/>
            <ac:picMk id="14" creationId="{48EC9CDA-DED5-404F-A37C-64E5A2E0D776}"/>
          </ac:picMkLst>
        </pc:picChg>
        <pc:picChg chg="add mod ord modCrop">
          <ac:chgData name="Lola FERREIRA-MARTINEZ" userId="2020f818-ca6d-46a0-aa33-805e78c4b984" providerId="ADAL" clId="{9F0FABB3-FD7C-4AB5-9145-03815B4AD501}" dt="2021-03-30T07:51:59.834" v="3858" actId="166"/>
          <ac:picMkLst>
            <pc:docMk/>
            <pc:sldMk cId="1311538943" sldId="263"/>
            <ac:picMk id="15" creationId="{5FFEA07C-4859-467D-A64D-93EB7F9441B9}"/>
          </ac:picMkLst>
        </pc:picChg>
        <pc:picChg chg="del">
          <ac:chgData name="Lola FERREIRA-MARTINEZ" userId="2020f818-ca6d-46a0-aa33-805e78c4b984" providerId="ADAL" clId="{9F0FABB3-FD7C-4AB5-9145-03815B4AD501}" dt="2021-03-29T09:58:45.340" v="2045" actId="478"/>
          <ac:picMkLst>
            <pc:docMk/>
            <pc:sldMk cId="1311538943" sldId="263"/>
            <ac:picMk id="22531" creationId="{00000000-0000-0000-0000-000000000000}"/>
          </ac:picMkLst>
        </pc:picChg>
      </pc:sldChg>
      <pc:sldChg chg="add del">
        <pc:chgData name="Lola FERREIRA-MARTINEZ" userId="2020f818-ca6d-46a0-aa33-805e78c4b984" providerId="ADAL" clId="{9F0FABB3-FD7C-4AB5-9145-03815B4AD501}" dt="2021-03-29T09:58:33.617" v="2042" actId="47"/>
        <pc:sldMkLst>
          <pc:docMk/>
          <pc:sldMk cId="1411506841" sldId="266"/>
        </pc:sldMkLst>
      </pc:sldChg>
      <pc:sldChg chg="addSp delSp modSp del mod modNotesTx">
        <pc:chgData name="Lola FERREIRA-MARTINEZ" userId="2020f818-ca6d-46a0-aa33-805e78c4b984" providerId="ADAL" clId="{9F0FABB3-FD7C-4AB5-9145-03815B4AD501}" dt="2021-03-30T10:36:52.508" v="5278" actId="47"/>
        <pc:sldMkLst>
          <pc:docMk/>
          <pc:sldMk cId="4026766123" sldId="267"/>
        </pc:sldMkLst>
        <pc:spChg chg="mod">
          <ac:chgData name="Lola FERREIRA-MARTINEZ" userId="2020f818-ca6d-46a0-aa33-805e78c4b984" providerId="ADAL" clId="{9F0FABB3-FD7C-4AB5-9145-03815B4AD501}" dt="2021-03-30T10:35:59.582" v="5249" actId="21"/>
          <ac:spMkLst>
            <pc:docMk/>
            <pc:sldMk cId="4026766123" sldId="267"/>
            <ac:spMk id="2" creationId="{4025E120-1D9E-4ABE-B97D-F5725F8E2444}"/>
          </ac:spMkLst>
        </pc:spChg>
        <pc:spChg chg="del mod">
          <ac:chgData name="Lola FERREIRA-MARTINEZ" userId="2020f818-ca6d-46a0-aa33-805e78c4b984" providerId="ADAL" clId="{9F0FABB3-FD7C-4AB5-9145-03815B4AD501}" dt="2021-03-26T14:50:05.902" v="1846" actId="478"/>
          <ac:spMkLst>
            <pc:docMk/>
            <pc:sldMk cId="4026766123" sldId="267"/>
            <ac:spMk id="5" creationId="{00000000-0000-0000-0000-000000000000}"/>
          </ac:spMkLst>
        </pc:spChg>
        <pc:spChg chg="add mod">
          <ac:chgData name="Lola FERREIRA-MARTINEZ" userId="2020f818-ca6d-46a0-aa33-805e78c4b984" providerId="ADAL" clId="{9F0FABB3-FD7C-4AB5-9145-03815B4AD501}" dt="2021-03-26T14:50:10.097" v="1848" actId="122"/>
          <ac:spMkLst>
            <pc:docMk/>
            <pc:sldMk cId="4026766123" sldId="267"/>
            <ac:spMk id="8" creationId="{991F7BB7-82FB-451B-B64D-315DF9042AA8}"/>
          </ac:spMkLst>
        </pc:spChg>
        <pc:picChg chg="del mod">
          <ac:chgData name="Lola FERREIRA-MARTINEZ" userId="2020f818-ca6d-46a0-aa33-805e78c4b984" providerId="ADAL" clId="{9F0FABB3-FD7C-4AB5-9145-03815B4AD501}" dt="2021-03-30T10:11:08.039" v="4868" actId="478"/>
          <ac:picMkLst>
            <pc:docMk/>
            <pc:sldMk cId="4026766123" sldId="267"/>
            <ac:picMk id="18" creationId="{5E9F5A84-F2C1-44A4-8CF3-BA73062B2C68}"/>
          </ac:picMkLst>
        </pc:picChg>
        <pc:picChg chg="del mod">
          <ac:chgData name="Lola FERREIRA-MARTINEZ" userId="2020f818-ca6d-46a0-aa33-805e78c4b984" providerId="ADAL" clId="{9F0FABB3-FD7C-4AB5-9145-03815B4AD501}" dt="2021-03-30T10:11:05.998" v="4866" actId="478"/>
          <ac:picMkLst>
            <pc:docMk/>
            <pc:sldMk cId="4026766123" sldId="267"/>
            <ac:picMk id="19" creationId="{5BD7F5D4-2AAB-4435-82B3-4C9C37891E0D}"/>
          </ac:picMkLst>
        </pc:picChg>
        <pc:picChg chg="del mod">
          <ac:chgData name="Lola FERREIRA-MARTINEZ" userId="2020f818-ca6d-46a0-aa33-805e78c4b984" providerId="ADAL" clId="{9F0FABB3-FD7C-4AB5-9145-03815B4AD501}" dt="2021-03-30T10:10:20.950" v="4860" actId="21"/>
          <ac:picMkLst>
            <pc:docMk/>
            <pc:sldMk cId="4026766123" sldId="267"/>
            <ac:picMk id="21" creationId="{C2354BAD-619F-4E35-BAAA-CE5FB4DE34AA}"/>
          </ac:picMkLst>
        </pc:picChg>
      </pc:sldChg>
      <pc:sldChg chg="addSp delSp modSp mod ord modAnim">
        <pc:chgData name="Lola FERREIRA-MARTINEZ" userId="2020f818-ca6d-46a0-aa33-805e78c4b984" providerId="ADAL" clId="{9F0FABB3-FD7C-4AB5-9145-03815B4AD501}" dt="2021-03-30T09:37:07.167" v="4616" actId="207"/>
        <pc:sldMkLst>
          <pc:docMk/>
          <pc:sldMk cId="3049243790" sldId="271"/>
        </pc:sldMkLst>
        <pc:spChg chg="del mod">
          <ac:chgData name="Lola FERREIRA-MARTINEZ" userId="2020f818-ca6d-46a0-aa33-805e78c4b984" providerId="ADAL" clId="{9F0FABB3-FD7C-4AB5-9145-03815B4AD501}" dt="2021-03-29T10:55:51.754" v="2172" actId="478"/>
          <ac:spMkLst>
            <pc:docMk/>
            <pc:sldMk cId="3049243790" sldId="271"/>
            <ac:spMk id="2" creationId="{4025E120-1D9E-4ABE-B97D-F5725F8E2444}"/>
          </ac:spMkLst>
        </pc:spChg>
        <pc:spChg chg="mod">
          <ac:chgData name="Lola FERREIRA-MARTINEZ" userId="2020f818-ca6d-46a0-aa33-805e78c4b984" providerId="ADAL" clId="{9F0FABB3-FD7C-4AB5-9145-03815B4AD501}" dt="2021-03-29T12:13:52.659" v="2425" actId="1076"/>
          <ac:spMkLst>
            <pc:docMk/>
            <pc:sldMk cId="3049243790" sldId="271"/>
            <ac:spMk id="4" creationId="{3F6B2542-E952-447A-916C-3B73823A7E2E}"/>
          </ac:spMkLst>
        </pc:spChg>
        <pc:spChg chg="del mod">
          <ac:chgData name="Lola FERREIRA-MARTINEZ" userId="2020f818-ca6d-46a0-aa33-805e78c4b984" providerId="ADAL" clId="{9F0FABB3-FD7C-4AB5-9145-03815B4AD501}" dt="2021-03-29T10:51:45.683" v="2141" actId="478"/>
          <ac:spMkLst>
            <pc:docMk/>
            <pc:sldMk cId="3049243790" sldId="271"/>
            <ac:spMk id="5" creationId="{499D44FC-9A33-4D3B-B589-09B520C92041}"/>
          </ac:spMkLst>
        </pc:spChg>
        <pc:spChg chg="del mod">
          <ac:chgData name="Lola FERREIRA-MARTINEZ" userId="2020f818-ca6d-46a0-aa33-805e78c4b984" providerId="ADAL" clId="{9F0FABB3-FD7C-4AB5-9145-03815B4AD501}" dt="2021-03-29T10:55:24.088" v="2155" actId="478"/>
          <ac:spMkLst>
            <pc:docMk/>
            <pc:sldMk cId="3049243790" sldId="271"/>
            <ac:spMk id="6" creationId="{00000000-0000-0000-0000-000000000000}"/>
          </ac:spMkLst>
        </pc:spChg>
        <pc:spChg chg="del mod">
          <ac:chgData name="Lola FERREIRA-MARTINEZ" userId="2020f818-ca6d-46a0-aa33-805e78c4b984" providerId="ADAL" clId="{9F0FABB3-FD7C-4AB5-9145-03815B4AD501}" dt="2021-03-29T10:55:16.758" v="2147" actId="478"/>
          <ac:spMkLst>
            <pc:docMk/>
            <pc:sldMk cId="3049243790" sldId="271"/>
            <ac:spMk id="7" creationId="{F0BAC5F4-A5C0-45FD-BECB-9C22AF862669}"/>
          </ac:spMkLst>
        </pc:spChg>
        <pc:spChg chg="del mod">
          <ac:chgData name="Lola FERREIRA-MARTINEZ" userId="2020f818-ca6d-46a0-aa33-805e78c4b984" providerId="ADAL" clId="{9F0FABB3-FD7C-4AB5-9145-03815B4AD501}" dt="2021-03-29T10:51:44.036" v="2139" actId="478"/>
          <ac:spMkLst>
            <pc:docMk/>
            <pc:sldMk cId="3049243790" sldId="271"/>
            <ac:spMk id="10" creationId="{8D160278-5401-4CBE-B8BC-E599A69BA2AA}"/>
          </ac:spMkLst>
        </pc:spChg>
        <pc:spChg chg="del mod">
          <ac:chgData name="Lola FERREIRA-MARTINEZ" userId="2020f818-ca6d-46a0-aa33-805e78c4b984" providerId="ADAL" clId="{9F0FABB3-FD7C-4AB5-9145-03815B4AD501}" dt="2021-03-29T10:51:46.667" v="2142" actId="478"/>
          <ac:spMkLst>
            <pc:docMk/>
            <pc:sldMk cId="3049243790" sldId="271"/>
            <ac:spMk id="14" creationId="{84659A4F-FC17-4B99-A1BC-7ED14E7FACB9}"/>
          </ac:spMkLst>
        </pc:spChg>
        <pc:spChg chg="del mod">
          <ac:chgData name="Lola FERREIRA-MARTINEZ" userId="2020f818-ca6d-46a0-aa33-805e78c4b984" providerId="ADAL" clId="{9F0FABB3-FD7C-4AB5-9145-03815B4AD501}" dt="2021-03-29T10:55:12.329" v="2143" actId="478"/>
          <ac:spMkLst>
            <pc:docMk/>
            <pc:sldMk cId="3049243790" sldId="271"/>
            <ac:spMk id="15" creationId="{5FDB1B32-242A-4507-91AE-72CCFE73E64B}"/>
          </ac:spMkLst>
        </pc:spChg>
        <pc:spChg chg="del mod">
          <ac:chgData name="Lola FERREIRA-MARTINEZ" userId="2020f818-ca6d-46a0-aa33-805e78c4b984" providerId="ADAL" clId="{9F0FABB3-FD7C-4AB5-9145-03815B4AD501}" dt="2021-03-29T10:55:19.611" v="2149" actId="478"/>
          <ac:spMkLst>
            <pc:docMk/>
            <pc:sldMk cId="3049243790" sldId="271"/>
            <ac:spMk id="19" creationId="{65E36B74-8D29-4A2A-8B58-D9EFBDD88A18}"/>
          </ac:spMkLst>
        </pc:spChg>
        <pc:spChg chg="del mod">
          <ac:chgData name="Lola FERREIRA-MARTINEZ" userId="2020f818-ca6d-46a0-aa33-805e78c4b984" providerId="ADAL" clId="{9F0FABB3-FD7C-4AB5-9145-03815B4AD501}" dt="2021-03-29T10:55:18.057" v="2148" actId="478"/>
          <ac:spMkLst>
            <pc:docMk/>
            <pc:sldMk cId="3049243790" sldId="271"/>
            <ac:spMk id="20" creationId="{F318E6A3-EA2C-420B-8AE8-92E4E95B19A5}"/>
          </ac:spMkLst>
        </pc:spChg>
        <pc:spChg chg="del mod">
          <ac:chgData name="Lola FERREIRA-MARTINEZ" userId="2020f818-ca6d-46a0-aa33-805e78c4b984" providerId="ADAL" clId="{9F0FABB3-FD7C-4AB5-9145-03815B4AD501}" dt="2021-03-29T10:55:15.382" v="2145" actId="478"/>
          <ac:spMkLst>
            <pc:docMk/>
            <pc:sldMk cId="3049243790" sldId="271"/>
            <ac:spMk id="21" creationId="{3E23392D-9732-4F50-B8A0-AF41114A95D3}"/>
          </ac:spMkLst>
        </pc:spChg>
        <pc:spChg chg="del mod">
          <ac:chgData name="Lola FERREIRA-MARTINEZ" userId="2020f818-ca6d-46a0-aa33-805e78c4b984" providerId="ADAL" clId="{9F0FABB3-FD7C-4AB5-9145-03815B4AD501}" dt="2021-03-29T10:55:20.586" v="2150" actId="478"/>
          <ac:spMkLst>
            <pc:docMk/>
            <pc:sldMk cId="3049243790" sldId="271"/>
            <ac:spMk id="23" creationId="{EEADBE29-B4F8-4782-9ABE-4255757EE044}"/>
          </ac:spMkLst>
        </pc:spChg>
        <pc:spChg chg="del mod">
          <ac:chgData name="Lola FERREIRA-MARTINEZ" userId="2020f818-ca6d-46a0-aa33-805e78c4b984" providerId="ADAL" clId="{9F0FABB3-FD7C-4AB5-9145-03815B4AD501}" dt="2021-03-29T10:51:43.349" v="2138" actId="478"/>
          <ac:spMkLst>
            <pc:docMk/>
            <pc:sldMk cId="3049243790" sldId="271"/>
            <ac:spMk id="24" creationId="{0574DA13-C75D-415A-95FA-78FE69C992EB}"/>
          </ac:spMkLst>
        </pc:spChg>
        <pc:spChg chg="del mod">
          <ac:chgData name="Lola FERREIRA-MARTINEZ" userId="2020f818-ca6d-46a0-aa33-805e78c4b984" providerId="ADAL" clId="{9F0FABB3-FD7C-4AB5-9145-03815B4AD501}" dt="2021-03-26T14:32:55.270" v="1713" actId="478"/>
          <ac:spMkLst>
            <pc:docMk/>
            <pc:sldMk cId="3049243790" sldId="271"/>
            <ac:spMk id="25" creationId="{6A6D0AA8-C8F7-4236-8090-92F68CB4DEDC}"/>
          </ac:spMkLst>
        </pc:spChg>
        <pc:spChg chg="add mod">
          <ac:chgData name="Lola FERREIRA-MARTINEZ" userId="2020f818-ca6d-46a0-aa33-805e78c4b984" providerId="ADAL" clId="{9F0FABB3-FD7C-4AB5-9145-03815B4AD501}" dt="2021-03-29T11:55:24.559" v="2275" actId="20577"/>
          <ac:spMkLst>
            <pc:docMk/>
            <pc:sldMk cId="3049243790" sldId="271"/>
            <ac:spMk id="32" creationId="{6AFACFBE-05CE-406A-A839-580155464A9A}"/>
          </ac:spMkLst>
        </pc:spChg>
        <pc:spChg chg="add del mod">
          <ac:chgData name="Lola FERREIRA-MARTINEZ" userId="2020f818-ca6d-46a0-aa33-805e78c4b984" providerId="ADAL" clId="{9F0FABB3-FD7C-4AB5-9145-03815B4AD501}" dt="2021-03-29T11:57:37.150" v="2278" actId="478"/>
          <ac:spMkLst>
            <pc:docMk/>
            <pc:sldMk cId="3049243790" sldId="271"/>
            <ac:spMk id="38" creationId="{EEA417D1-A26C-4FDB-A231-236874B569A5}"/>
          </ac:spMkLst>
        </pc:spChg>
        <pc:spChg chg="add mod">
          <ac:chgData name="Lola FERREIRA-MARTINEZ" userId="2020f818-ca6d-46a0-aa33-805e78c4b984" providerId="ADAL" clId="{9F0FABB3-FD7C-4AB5-9145-03815B4AD501}" dt="2021-03-29T12:14:02.611" v="2426" actId="1076"/>
          <ac:spMkLst>
            <pc:docMk/>
            <pc:sldMk cId="3049243790" sldId="271"/>
            <ac:spMk id="39" creationId="{2C52EFCF-D48D-4F7C-8D5F-C0DAFE6115AD}"/>
          </ac:spMkLst>
        </pc:spChg>
        <pc:spChg chg="add del mod">
          <ac:chgData name="Lola FERREIRA-MARTINEZ" userId="2020f818-ca6d-46a0-aa33-805e78c4b984" providerId="ADAL" clId="{9F0FABB3-FD7C-4AB5-9145-03815B4AD501}" dt="2021-03-29T12:00:03.598" v="2321" actId="478"/>
          <ac:spMkLst>
            <pc:docMk/>
            <pc:sldMk cId="3049243790" sldId="271"/>
            <ac:spMk id="43" creationId="{F74E22D9-AD6A-45FD-B8E8-163DDFEA431D}"/>
          </ac:spMkLst>
        </pc:spChg>
        <pc:spChg chg="add mod">
          <ac:chgData name="Lola FERREIRA-MARTINEZ" userId="2020f818-ca6d-46a0-aa33-805e78c4b984" providerId="ADAL" clId="{9F0FABB3-FD7C-4AB5-9145-03815B4AD501}" dt="2021-03-29T12:14:02.611" v="2426" actId="1076"/>
          <ac:spMkLst>
            <pc:docMk/>
            <pc:sldMk cId="3049243790" sldId="271"/>
            <ac:spMk id="44" creationId="{E6A179E4-904F-43CB-BCE9-B9D68AF8F663}"/>
          </ac:spMkLst>
        </pc:spChg>
        <pc:spChg chg="add mod">
          <ac:chgData name="Lola FERREIRA-MARTINEZ" userId="2020f818-ca6d-46a0-aa33-805e78c4b984" providerId="ADAL" clId="{9F0FABB3-FD7C-4AB5-9145-03815B4AD501}" dt="2021-03-29T12:14:02.611" v="2426" actId="1076"/>
          <ac:spMkLst>
            <pc:docMk/>
            <pc:sldMk cId="3049243790" sldId="271"/>
            <ac:spMk id="49" creationId="{E01BD39D-968B-46C6-81A7-7C0757AC7876}"/>
          </ac:spMkLst>
        </pc:spChg>
        <pc:spChg chg="add mod">
          <ac:chgData name="Lola FERREIRA-MARTINEZ" userId="2020f818-ca6d-46a0-aa33-805e78c4b984" providerId="ADAL" clId="{9F0FABB3-FD7C-4AB5-9145-03815B4AD501}" dt="2021-03-29T12:14:02.611" v="2426" actId="1076"/>
          <ac:spMkLst>
            <pc:docMk/>
            <pc:sldMk cId="3049243790" sldId="271"/>
            <ac:spMk id="51" creationId="{5731291B-4EB8-49D5-A43B-F7A0A7266FF2}"/>
          </ac:spMkLst>
        </pc:spChg>
        <pc:spChg chg="add mod">
          <ac:chgData name="Lola FERREIRA-MARTINEZ" userId="2020f818-ca6d-46a0-aa33-805e78c4b984" providerId="ADAL" clId="{9F0FABB3-FD7C-4AB5-9145-03815B4AD501}" dt="2021-03-30T09:37:07.167" v="4616" actId="207"/>
          <ac:spMkLst>
            <pc:docMk/>
            <pc:sldMk cId="3049243790" sldId="271"/>
            <ac:spMk id="53" creationId="{4F39DAA7-6918-4E15-847E-35F02C624930}"/>
          </ac:spMkLst>
        </pc:spChg>
        <pc:spChg chg="add mod">
          <ac:chgData name="Lola FERREIRA-MARTINEZ" userId="2020f818-ca6d-46a0-aa33-805e78c4b984" providerId="ADAL" clId="{9F0FABB3-FD7C-4AB5-9145-03815B4AD501}" dt="2021-03-29T12:13:52.659" v="2425" actId="1076"/>
          <ac:spMkLst>
            <pc:docMk/>
            <pc:sldMk cId="3049243790" sldId="271"/>
            <ac:spMk id="54" creationId="{A8690519-6E7E-4DA8-A748-B6CC3E113AD6}"/>
          </ac:spMkLst>
        </pc:spChg>
        <pc:spChg chg="add mod">
          <ac:chgData name="Lola FERREIRA-MARTINEZ" userId="2020f818-ca6d-46a0-aa33-805e78c4b984" providerId="ADAL" clId="{9F0FABB3-FD7C-4AB5-9145-03815B4AD501}" dt="2021-03-29T12:16:07.050" v="2433" actId="1076"/>
          <ac:spMkLst>
            <pc:docMk/>
            <pc:sldMk cId="3049243790" sldId="271"/>
            <ac:spMk id="59" creationId="{9CF1078C-83BB-4B02-A0B6-8BF169DF85BA}"/>
          </ac:spMkLst>
        </pc:spChg>
        <pc:grpChg chg="del mod">
          <ac:chgData name="Lola FERREIRA-MARTINEZ" userId="2020f818-ca6d-46a0-aa33-805e78c4b984" providerId="ADAL" clId="{9F0FABB3-FD7C-4AB5-9145-03815B4AD501}" dt="2021-03-29T10:51:41.619" v="2137" actId="478"/>
          <ac:grpSpMkLst>
            <pc:docMk/>
            <pc:sldMk cId="3049243790" sldId="271"/>
            <ac:grpSpMk id="13" creationId="{5BF9DF90-0CE3-40C3-B0D2-5E0C3092DB2C}"/>
          </ac:grpSpMkLst>
        </pc:grpChg>
        <pc:picChg chg="add del mod">
          <ac:chgData name="Lola FERREIRA-MARTINEZ" userId="2020f818-ca6d-46a0-aa33-805e78c4b984" providerId="ADAL" clId="{9F0FABB3-FD7C-4AB5-9145-03815B4AD501}" dt="2021-03-29T09:33:23.309" v="2011" actId="478"/>
          <ac:picMkLst>
            <pc:docMk/>
            <pc:sldMk cId="3049243790" sldId="271"/>
            <ac:picMk id="9" creationId="{F970ACDE-2964-4A0F-A133-0327B319489D}"/>
          </ac:picMkLst>
        </pc:picChg>
        <pc:picChg chg="add del mod">
          <ac:chgData name="Lola FERREIRA-MARTINEZ" userId="2020f818-ca6d-46a0-aa33-805e78c4b984" providerId="ADAL" clId="{9F0FABB3-FD7C-4AB5-9145-03815B4AD501}" dt="2021-03-29T10:41:05.370" v="2127" actId="478"/>
          <ac:picMkLst>
            <pc:docMk/>
            <pc:sldMk cId="3049243790" sldId="271"/>
            <ac:picMk id="25" creationId="{78754E92-40A4-4CA6-BE7B-4F7AF19C3537}"/>
          </ac:picMkLst>
        </pc:picChg>
        <pc:picChg chg="add mod">
          <ac:chgData name="Lola FERREIRA-MARTINEZ" userId="2020f818-ca6d-46a0-aa33-805e78c4b984" providerId="ADAL" clId="{9F0FABB3-FD7C-4AB5-9145-03815B4AD501}" dt="2021-03-29T12:14:02.611" v="2426" actId="1076"/>
          <ac:picMkLst>
            <pc:docMk/>
            <pc:sldMk cId="3049243790" sldId="271"/>
            <ac:picMk id="35" creationId="{F2766C7E-F88C-4C37-A6B1-70301183160C}"/>
          </ac:picMkLst>
        </pc:picChg>
        <pc:picChg chg="add mod">
          <ac:chgData name="Lola FERREIRA-MARTINEZ" userId="2020f818-ca6d-46a0-aa33-805e78c4b984" providerId="ADAL" clId="{9F0FABB3-FD7C-4AB5-9145-03815B4AD501}" dt="2021-03-29T12:13:52.659" v="2425" actId="1076"/>
          <ac:picMkLst>
            <pc:docMk/>
            <pc:sldMk cId="3049243790" sldId="271"/>
            <ac:picMk id="37" creationId="{D926F20E-AD89-4771-A905-9FED74A68482}"/>
          </ac:picMkLst>
        </pc:picChg>
        <pc:cxnChg chg="del mod">
          <ac:chgData name="Lola FERREIRA-MARTINEZ" userId="2020f818-ca6d-46a0-aa33-805e78c4b984" providerId="ADAL" clId="{9F0FABB3-FD7C-4AB5-9145-03815B4AD501}" dt="2021-03-29T10:55:21.305" v="2151" actId="478"/>
          <ac:cxnSpMkLst>
            <pc:docMk/>
            <pc:sldMk cId="3049243790" sldId="271"/>
            <ac:cxnSpMk id="12" creationId="{4B0419D1-D991-44A8-BC17-56A4F6CFFE19}"/>
          </ac:cxnSpMkLst>
        </pc:cxnChg>
        <pc:cxnChg chg="del mod">
          <ac:chgData name="Lola FERREIRA-MARTINEZ" userId="2020f818-ca6d-46a0-aa33-805e78c4b984" providerId="ADAL" clId="{9F0FABB3-FD7C-4AB5-9145-03815B4AD501}" dt="2021-03-29T10:55:25.395" v="2157" actId="478"/>
          <ac:cxnSpMkLst>
            <pc:docMk/>
            <pc:sldMk cId="3049243790" sldId="271"/>
            <ac:cxnSpMk id="27" creationId="{F91F42AC-4294-4212-B211-5E673679EAE0}"/>
          </ac:cxnSpMkLst>
        </pc:cxnChg>
        <pc:cxnChg chg="del mod">
          <ac:chgData name="Lola FERREIRA-MARTINEZ" userId="2020f818-ca6d-46a0-aa33-805e78c4b984" providerId="ADAL" clId="{9F0FABB3-FD7C-4AB5-9145-03815B4AD501}" dt="2021-03-29T10:55:26.094" v="2158" actId="478"/>
          <ac:cxnSpMkLst>
            <pc:docMk/>
            <pc:sldMk cId="3049243790" sldId="271"/>
            <ac:cxnSpMk id="28" creationId="{F91F42AC-4294-4212-B211-5E673679EAE0}"/>
          </ac:cxnSpMkLst>
        </pc:cxnChg>
        <pc:cxnChg chg="del mod">
          <ac:chgData name="Lola FERREIRA-MARTINEZ" userId="2020f818-ca6d-46a0-aa33-805e78c4b984" providerId="ADAL" clId="{9F0FABB3-FD7C-4AB5-9145-03815B4AD501}" dt="2021-03-29T10:55:24.812" v="2156" actId="478"/>
          <ac:cxnSpMkLst>
            <pc:docMk/>
            <pc:sldMk cId="3049243790" sldId="271"/>
            <ac:cxnSpMk id="29" creationId="{F91F42AC-4294-4212-B211-5E673679EAE0}"/>
          </ac:cxnSpMkLst>
        </pc:cxnChg>
        <pc:cxnChg chg="del mod">
          <ac:chgData name="Lola FERREIRA-MARTINEZ" userId="2020f818-ca6d-46a0-aa33-805e78c4b984" providerId="ADAL" clId="{9F0FABB3-FD7C-4AB5-9145-03815B4AD501}" dt="2021-03-29T10:55:16.135" v="2146" actId="478"/>
          <ac:cxnSpMkLst>
            <pc:docMk/>
            <pc:sldMk cId="3049243790" sldId="271"/>
            <ac:cxnSpMk id="30" creationId="{F91F42AC-4294-4212-B211-5E673679EAE0}"/>
          </ac:cxnSpMkLst>
        </pc:cxnChg>
        <pc:cxnChg chg="del mod">
          <ac:chgData name="Lola FERREIRA-MARTINEZ" userId="2020f818-ca6d-46a0-aa33-805e78c4b984" providerId="ADAL" clId="{9F0FABB3-FD7C-4AB5-9145-03815B4AD501}" dt="2021-03-29T10:55:26.768" v="2159" actId="478"/>
          <ac:cxnSpMkLst>
            <pc:docMk/>
            <pc:sldMk cId="3049243790" sldId="271"/>
            <ac:cxnSpMk id="31" creationId="{F91F42AC-4294-4212-B211-5E673679EAE0}"/>
          </ac:cxnSpMkLst>
        </pc:cxnChg>
        <pc:cxnChg chg="del mod">
          <ac:chgData name="Lola FERREIRA-MARTINEZ" userId="2020f818-ca6d-46a0-aa33-805e78c4b984" providerId="ADAL" clId="{9F0FABB3-FD7C-4AB5-9145-03815B4AD501}" dt="2021-03-29T10:55:23.244" v="2154" actId="478"/>
          <ac:cxnSpMkLst>
            <pc:docMk/>
            <pc:sldMk cId="3049243790" sldId="271"/>
            <ac:cxnSpMk id="33" creationId="{9002FC2C-B94D-40E4-A12E-B0D5D1F02194}"/>
          </ac:cxnSpMkLst>
        </pc:cxnChg>
        <pc:cxnChg chg="del mod">
          <ac:chgData name="Lola FERREIRA-MARTINEZ" userId="2020f818-ca6d-46a0-aa33-805e78c4b984" providerId="ADAL" clId="{9F0FABB3-FD7C-4AB5-9145-03815B4AD501}" dt="2021-03-29T10:55:22.573" v="2153" actId="478"/>
          <ac:cxnSpMkLst>
            <pc:docMk/>
            <pc:sldMk cId="3049243790" sldId="271"/>
            <ac:cxnSpMk id="34" creationId="{95FA2D63-097D-4B9F-97C8-B71041D1AF5A}"/>
          </ac:cxnSpMkLst>
        </pc:cxnChg>
        <pc:cxnChg chg="del mod">
          <ac:chgData name="Lola FERREIRA-MARTINEZ" userId="2020f818-ca6d-46a0-aa33-805e78c4b984" providerId="ADAL" clId="{9F0FABB3-FD7C-4AB5-9145-03815B4AD501}" dt="2021-03-29T10:55:21.925" v="2152" actId="478"/>
          <ac:cxnSpMkLst>
            <pc:docMk/>
            <pc:sldMk cId="3049243790" sldId="271"/>
            <ac:cxnSpMk id="41" creationId="{0CC059C4-E7EA-4A63-8528-97CC16F4A132}"/>
          </ac:cxnSpMkLst>
        </pc:cxnChg>
        <pc:cxnChg chg="add mod">
          <ac:chgData name="Lola FERREIRA-MARTINEZ" userId="2020f818-ca6d-46a0-aa33-805e78c4b984" providerId="ADAL" clId="{9F0FABB3-FD7C-4AB5-9145-03815B4AD501}" dt="2021-03-29T12:13:52.659" v="2425" actId="1076"/>
          <ac:cxnSpMkLst>
            <pc:docMk/>
            <pc:sldMk cId="3049243790" sldId="271"/>
            <ac:cxnSpMk id="42" creationId="{BF5328EF-58E2-470F-B263-68A1CFF06DAB}"/>
          </ac:cxnSpMkLst>
        </pc:cxnChg>
        <pc:cxnChg chg="add del mod">
          <ac:chgData name="Lola FERREIRA-MARTINEZ" userId="2020f818-ca6d-46a0-aa33-805e78c4b984" providerId="ADAL" clId="{9F0FABB3-FD7C-4AB5-9145-03815B4AD501}" dt="2021-03-29T12:00:59.516" v="2341" actId="478"/>
          <ac:cxnSpMkLst>
            <pc:docMk/>
            <pc:sldMk cId="3049243790" sldId="271"/>
            <ac:cxnSpMk id="45" creationId="{A114B231-9E07-4DBA-8B02-04303FD57232}"/>
          </ac:cxnSpMkLst>
        </pc:cxnChg>
        <pc:cxnChg chg="add mod">
          <ac:chgData name="Lola FERREIRA-MARTINEZ" userId="2020f818-ca6d-46a0-aa33-805e78c4b984" providerId="ADAL" clId="{9F0FABB3-FD7C-4AB5-9145-03815B4AD501}" dt="2021-03-29T12:14:02.611" v="2426" actId="1076"/>
          <ac:cxnSpMkLst>
            <pc:docMk/>
            <pc:sldMk cId="3049243790" sldId="271"/>
            <ac:cxnSpMk id="47" creationId="{CC41C975-93AB-4E18-A77B-108B7DB59480}"/>
          </ac:cxnSpMkLst>
        </pc:cxnChg>
        <pc:cxnChg chg="add mod">
          <ac:chgData name="Lola FERREIRA-MARTINEZ" userId="2020f818-ca6d-46a0-aa33-805e78c4b984" providerId="ADAL" clId="{9F0FABB3-FD7C-4AB5-9145-03815B4AD501}" dt="2021-03-29T12:13:52.659" v="2425" actId="1076"/>
          <ac:cxnSpMkLst>
            <pc:docMk/>
            <pc:sldMk cId="3049243790" sldId="271"/>
            <ac:cxnSpMk id="48" creationId="{FDCB996A-F7E2-441B-A5EC-146D02ACB8DF}"/>
          </ac:cxnSpMkLst>
        </pc:cxnChg>
        <pc:cxnChg chg="add mod">
          <ac:chgData name="Lola FERREIRA-MARTINEZ" userId="2020f818-ca6d-46a0-aa33-805e78c4b984" providerId="ADAL" clId="{9F0FABB3-FD7C-4AB5-9145-03815B4AD501}" dt="2021-03-29T12:14:02.611" v="2426" actId="1076"/>
          <ac:cxnSpMkLst>
            <pc:docMk/>
            <pc:sldMk cId="3049243790" sldId="271"/>
            <ac:cxnSpMk id="50" creationId="{A24C083F-BCAE-4D28-972F-943FFE7573C2}"/>
          </ac:cxnSpMkLst>
        </pc:cxnChg>
        <pc:cxnChg chg="add mod">
          <ac:chgData name="Lola FERREIRA-MARTINEZ" userId="2020f818-ca6d-46a0-aa33-805e78c4b984" providerId="ADAL" clId="{9F0FABB3-FD7C-4AB5-9145-03815B4AD501}" dt="2021-03-29T12:14:02.611" v="2426" actId="1076"/>
          <ac:cxnSpMkLst>
            <pc:docMk/>
            <pc:sldMk cId="3049243790" sldId="271"/>
            <ac:cxnSpMk id="52" creationId="{6B7D9922-2FAA-4724-B1D7-AE5E35AE031C}"/>
          </ac:cxnSpMkLst>
        </pc:cxnChg>
        <pc:cxnChg chg="add mod">
          <ac:chgData name="Lola FERREIRA-MARTINEZ" userId="2020f818-ca6d-46a0-aa33-805e78c4b984" providerId="ADAL" clId="{9F0FABB3-FD7C-4AB5-9145-03815B4AD501}" dt="2021-03-29T12:13:52.659" v="2425" actId="1076"/>
          <ac:cxnSpMkLst>
            <pc:docMk/>
            <pc:sldMk cId="3049243790" sldId="271"/>
            <ac:cxnSpMk id="55" creationId="{8C2C2348-400F-48BE-987E-A7B239D21FEA}"/>
          </ac:cxnSpMkLst>
        </pc:cxnChg>
        <pc:cxnChg chg="add del">
          <ac:chgData name="Lola FERREIRA-MARTINEZ" userId="2020f818-ca6d-46a0-aa33-805e78c4b984" providerId="ADAL" clId="{9F0FABB3-FD7C-4AB5-9145-03815B4AD501}" dt="2021-03-29T12:15:02.421" v="2428" actId="478"/>
          <ac:cxnSpMkLst>
            <pc:docMk/>
            <pc:sldMk cId="3049243790" sldId="271"/>
            <ac:cxnSpMk id="58" creationId="{75B8126D-F5A7-4663-985C-D25C7A82029B}"/>
          </ac:cxnSpMkLst>
        </pc:cxnChg>
      </pc:sldChg>
      <pc:sldChg chg="addSp delSp modSp mod ord modAnim modNotesTx">
        <pc:chgData name="Lola FERREIRA-MARTINEZ" userId="2020f818-ca6d-46a0-aa33-805e78c4b984" providerId="ADAL" clId="{9F0FABB3-FD7C-4AB5-9145-03815B4AD501}" dt="2021-03-31T08:52:03.701" v="6697"/>
        <pc:sldMkLst>
          <pc:docMk/>
          <pc:sldMk cId="458462993" sldId="272"/>
        </pc:sldMkLst>
        <pc:spChg chg="add mod ord">
          <ac:chgData name="Lola FERREIRA-MARTINEZ" userId="2020f818-ca6d-46a0-aa33-805e78c4b984" providerId="ADAL" clId="{9F0FABB3-FD7C-4AB5-9145-03815B4AD501}" dt="2021-03-31T08:36:08.617" v="6467" actId="1076"/>
          <ac:spMkLst>
            <pc:docMk/>
            <pc:sldMk cId="458462993" sldId="272"/>
            <ac:spMk id="5" creationId="{FE413308-7038-466D-93C1-CD8D08DBE435}"/>
          </ac:spMkLst>
        </pc:spChg>
        <pc:spChg chg="add mod">
          <ac:chgData name="Lola FERREIRA-MARTINEZ" userId="2020f818-ca6d-46a0-aa33-805e78c4b984" providerId="ADAL" clId="{9F0FABB3-FD7C-4AB5-9145-03815B4AD501}" dt="2021-03-31T08:51:07.546" v="6665" actId="1076"/>
          <ac:spMkLst>
            <pc:docMk/>
            <pc:sldMk cId="458462993" sldId="272"/>
            <ac:spMk id="6" creationId="{CAA0D046-2D89-4918-B9F8-BCE0F69DD2F2}"/>
          </ac:spMkLst>
        </pc:spChg>
        <pc:spChg chg="add del mod">
          <ac:chgData name="Lola FERREIRA-MARTINEZ" userId="2020f818-ca6d-46a0-aa33-805e78c4b984" providerId="ADAL" clId="{9F0FABB3-FD7C-4AB5-9145-03815B4AD501}" dt="2021-03-31T08:37:46.416" v="6473" actId="478"/>
          <ac:spMkLst>
            <pc:docMk/>
            <pc:sldMk cId="458462993" sldId="272"/>
            <ac:spMk id="8" creationId="{54F0CF92-AE41-45B9-ACFC-B69D11CD0567}"/>
          </ac:spMkLst>
        </pc:spChg>
        <pc:spChg chg="add mod">
          <ac:chgData name="Lola FERREIRA-MARTINEZ" userId="2020f818-ca6d-46a0-aa33-805e78c4b984" providerId="ADAL" clId="{9F0FABB3-FD7C-4AB5-9145-03815B4AD501}" dt="2021-03-31T08:51:45.615" v="6696" actId="14100"/>
          <ac:spMkLst>
            <pc:docMk/>
            <pc:sldMk cId="458462993" sldId="272"/>
            <ac:spMk id="9" creationId="{ECEDDF7B-8808-4541-8F53-A2DD56603CA8}"/>
          </ac:spMkLst>
        </pc:spChg>
        <pc:spChg chg="mod">
          <ac:chgData name="Lola FERREIRA-MARTINEZ" userId="2020f818-ca6d-46a0-aa33-805e78c4b984" providerId="ADAL" clId="{9F0FABB3-FD7C-4AB5-9145-03815B4AD501}" dt="2021-03-29T12:44:12.765" v="2561"/>
          <ac:spMkLst>
            <pc:docMk/>
            <pc:sldMk cId="458462993" sldId="272"/>
            <ac:spMk id="22" creationId="{76CA8664-BC3F-46C8-98C8-05E860EA9E40}"/>
          </ac:spMkLst>
        </pc:spChg>
        <pc:picChg chg="mod ord">
          <ac:chgData name="Lola FERREIRA-MARTINEZ" userId="2020f818-ca6d-46a0-aa33-805e78c4b984" providerId="ADAL" clId="{9F0FABB3-FD7C-4AB5-9145-03815B4AD501}" dt="2021-03-30T15:11:52.950" v="5912" actId="166"/>
          <ac:picMkLst>
            <pc:docMk/>
            <pc:sldMk cId="458462993" sldId="272"/>
            <ac:picMk id="7" creationId="{3501110E-DE2D-4301-99C0-661D0040685D}"/>
          </ac:picMkLst>
        </pc:picChg>
      </pc:sldChg>
      <pc:sldChg chg="addSp delSp modSp mod ord modNotesTx">
        <pc:chgData name="Lola FERREIRA-MARTINEZ" userId="2020f818-ca6d-46a0-aa33-805e78c4b984" providerId="ADAL" clId="{9F0FABB3-FD7C-4AB5-9145-03815B4AD501}" dt="2021-03-30T09:53:43.657" v="4746" actId="14100"/>
        <pc:sldMkLst>
          <pc:docMk/>
          <pc:sldMk cId="1837630791" sldId="273"/>
        </pc:sldMkLst>
        <pc:spChg chg="mod">
          <ac:chgData name="Lola FERREIRA-MARTINEZ" userId="2020f818-ca6d-46a0-aa33-805e78c4b984" providerId="ADAL" clId="{9F0FABB3-FD7C-4AB5-9145-03815B4AD501}" dt="2021-03-30T08:16:41.075" v="3934" actId="1076"/>
          <ac:spMkLst>
            <pc:docMk/>
            <pc:sldMk cId="1837630791" sldId="273"/>
            <ac:spMk id="2" creationId="{433717D9-42B1-48E5-BAFE-8F96E4E8705D}"/>
          </ac:spMkLst>
        </pc:spChg>
        <pc:spChg chg="mod">
          <ac:chgData name="Lola FERREIRA-MARTINEZ" userId="2020f818-ca6d-46a0-aa33-805e78c4b984" providerId="ADAL" clId="{9F0FABB3-FD7C-4AB5-9145-03815B4AD501}" dt="2021-03-30T06:57:38.658" v="3692" actId="1076"/>
          <ac:spMkLst>
            <pc:docMk/>
            <pc:sldMk cId="1837630791" sldId="273"/>
            <ac:spMk id="4" creationId="{1FBE2D63-96A2-4B36-936D-F3E15016663D}"/>
          </ac:spMkLst>
        </pc:spChg>
        <pc:spChg chg="add del mod">
          <ac:chgData name="Lola FERREIRA-MARTINEZ" userId="2020f818-ca6d-46a0-aa33-805e78c4b984" providerId="ADAL" clId="{9F0FABB3-FD7C-4AB5-9145-03815B4AD501}" dt="2021-03-26T14:47:35.193" v="1810"/>
          <ac:spMkLst>
            <pc:docMk/>
            <pc:sldMk cId="1837630791" sldId="273"/>
            <ac:spMk id="10" creationId="{5C0113C6-CF82-463B-B121-AAE910AFBA56}"/>
          </ac:spMkLst>
        </pc:spChg>
        <pc:spChg chg="add mod">
          <ac:chgData name="Lola FERREIRA-MARTINEZ" userId="2020f818-ca6d-46a0-aa33-805e78c4b984" providerId="ADAL" clId="{9F0FABB3-FD7C-4AB5-9145-03815B4AD501}" dt="2021-03-30T06:56:51.255" v="3643" actId="1076"/>
          <ac:spMkLst>
            <pc:docMk/>
            <pc:sldMk cId="1837630791" sldId="273"/>
            <ac:spMk id="10" creationId="{FA7C1492-1CC9-482E-A94C-283A2F07809C}"/>
          </ac:spMkLst>
        </pc:spChg>
        <pc:spChg chg="add mod">
          <ac:chgData name="Lola FERREIRA-MARTINEZ" userId="2020f818-ca6d-46a0-aa33-805e78c4b984" providerId="ADAL" clId="{9F0FABB3-FD7C-4AB5-9145-03815B4AD501}" dt="2021-03-26T14:47:54.582" v="1841" actId="20577"/>
          <ac:spMkLst>
            <pc:docMk/>
            <pc:sldMk cId="1837630791" sldId="273"/>
            <ac:spMk id="11" creationId="{6DB95281-7365-428A-BFCC-29709A41B536}"/>
          </ac:spMkLst>
        </pc:spChg>
        <pc:spChg chg="del mod">
          <ac:chgData name="Lola FERREIRA-MARTINEZ" userId="2020f818-ca6d-46a0-aa33-805e78c4b984" providerId="ADAL" clId="{9F0FABB3-FD7C-4AB5-9145-03815B4AD501}" dt="2021-03-26T14:49:46.172" v="1842" actId="478"/>
          <ac:spMkLst>
            <pc:docMk/>
            <pc:sldMk cId="1837630791" sldId="273"/>
            <ac:spMk id="12" creationId="{6610440F-F093-4C7E-AB78-AB25714595F8}"/>
          </ac:spMkLst>
        </pc:spChg>
        <pc:spChg chg="add del mod">
          <ac:chgData name="Lola FERREIRA-MARTINEZ" userId="2020f818-ca6d-46a0-aa33-805e78c4b984" providerId="ADAL" clId="{9F0FABB3-FD7C-4AB5-9145-03815B4AD501}" dt="2021-03-30T09:08:11.669" v="4614" actId="478"/>
          <ac:spMkLst>
            <pc:docMk/>
            <pc:sldMk cId="1837630791" sldId="273"/>
            <ac:spMk id="13" creationId="{507E898D-9B86-4B8B-923A-B2A0AA3A0EDD}"/>
          </ac:spMkLst>
        </pc:spChg>
        <pc:spChg chg="del">
          <ac:chgData name="Lola FERREIRA-MARTINEZ" userId="2020f818-ca6d-46a0-aa33-805e78c4b984" providerId="ADAL" clId="{9F0FABB3-FD7C-4AB5-9145-03815B4AD501}" dt="2021-03-26T14:33:11.997" v="1716" actId="478"/>
          <ac:spMkLst>
            <pc:docMk/>
            <pc:sldMk cId="1837630791" sldId="273"/>
            <ac:spMk id="13" creationId="{69DB3CBB-0A42-4A6C-84A4-0AF20EC9351B}"/>
          </ac:spMkLst>
        </pc:spChg>
        <pc:picChg chg="add del mod">
          <ac:chgData name="Lola FERREIRA-MARTINEZ" userId="2020f818-ca6d-46a0-aa33-805e78c4b984" providerId="ADAL" clId="{9F0FABB3-FD7C-4AB5-9145-03815B4AD501}" dt="2021-03-30T09:50:47.490" v="4717" actId="478"/>
          <ac:picMkLst>
            <pc:docMk/>
            <pc:sldMk cId="1837630791" sldId="273"/>
            <ac:picMk id="6" creationId="{8E91040D-AAF6-4350-9CB4-B11644745C85}"/>
          </ac:picMkLst>
        </pc:picChg>
        <pc:picChg chg="add mod">
          <ac:chgData name="Lola FERREIRA-MARTINEZ" userId="2020f818-ca6d-46a0-aa33-805e78c4b984" providerId="ADAL" clId="{9F0FABB3-FD7C-4AB5-9145-03815B4AD501}" dt="2021-03-30T09:50:55.457" v="4721" actId="1076"/>
          <ac:picMkLst>
            <pc:docMk/>
            <pc:sldMk cId="1837630791" sldId="273"/>
            <ac:picMk id="8" creationId="{362B6543-17F7-4EE8-B5F3-6A14CCA817E9}"/>
          </ac:picMkLst>
        </pc:picChg>
        <pc:picChg chg="add mod">
          <ac:chgData name="Lola FERREIRA-MARTINEZ" userId="2020f818-ca6d-46a0-aa33-805e78c4b984" providerId="ADAL" clId="{9F0FABB3-FD7C-4AB5-9145-03815B4AD501}" dt="2021-03-30T06:56:58.357" v="3646" actId="1076"/>
          <ac:picMkLst>
            <pc:docMk/>
            <pc:sldMk cId="1837630791" sldId="273"/>
            <ac:picMk id="12" creationId="{CDC7482B-48F6-4796-B744-A2E7FA492217}"/>
          </ac:picMkLst>
        </pc:picChg>
        <pc:picChg chg="del mod">
          <ac:chgData name="Lola FERREIRA-MARTINEZ" userId="2020f818-ca6d-46a0-aa33-805e78c4b984" providerId="ADAL" clId="{9F0FABB3-FD7C-4AB5-9145-03815B4AD501}" dt="2021-03-30T08:16:22.291" v="3929" actId="478"/>
          <ac:picMkLst>
            <pc:docMk/>
            <pc:sldMk cId="1837630791" sldId="273"/>
            <ac:picMk id="14" creationId="{320EBB9B-0632-4D49-B495-9F08E177186F}"/>
          </ac:picMkLst>
        </pc:picChg>
        <pc:picChg chg="add del mod">
          <ac:chgData name="Lola FERREIRA-MARTINEZ" userId="2020f818-ca6d-46a0-aa33-805e78c4b984" providerId="ADAL" clId="{9F0FABB3-FD7C-4AB5-9145-03815B4AD501}" dt="2021-03-30T09:53:02.157" v="4726" actId="478"/>
          <ac:picMkLst>
            <pc:docMk/>
            <pc:sldMk cId="1837630791" sldId="273"/>
            <ac:picMk id="16" creationId="{4F7DF40F-36CB-4F7C-823F-2F432F3F95F2}"/>
          </ac:picMkLst>
        </pc:picChg>
        <pc:picChg chg="add mod">
          <ac:chgData name="Lola FERREIRA-MARTINEZ" userId="2020f818-ca6d-46a0-aa33-805e78c4b984" providerId="ADAL" clId="{9F0FABB3-FD7C-4AB5-9145-03815B4AD501}" dt="2021-03-30T09:53:43.657" v="4746" actId="14100"/>
          <ac:picMkLst>
            <pc:docMk/>
            <pc:sldMk cId="1837630791" sldId="273"/>
            <ac:picMk id="18" creationId="{8E868774-74A4-4119-BE9F-5D65B078D62B}"/>
          </ac:picMkLst>
        </pc:picChg>
        <pc:picChg chg="mod">
          <ac:chgData name="Lola FERREIRA-MARTINEZ" userId="2020f818-ca6d-46a0-aa33-805e78c4b984" providerId="ADAL" clId="{9F0FABB3-FD7C-4AB5-9145-03815B4AD501}" dt="2021-03-30T06:57:38.658" v="3692" actId="1076"/>
          <ac:picMkLst>
            <pc:docMk/>
            <pc:sldMk cId="1837630791" sldId="273"/>
            <ac:picMk id="5121" creationId="{ED22106D-87C0-459F-9528-E9421DD6DD47}"/>
          </ac:picMkLst>
        </pc:picChg>
      </pc:sldChg>
      <pc:sldChg chg="addSp delSp modSp mod modAnim modNotesTx">
        <pc:chgData name="Lola FERREIRA-MARTINEZ" userId="2020f818-ca6d-46a0-aa33-805e78c4b984" providerId="ADAL" clId="{9F0FABB3-FD7C-4AB5-9145-03815B4AD501}" dt="2021-03-31T13:14:17.293" v="7581"/>
        <pc:sldMkLst>
          <pc:docMk/>
          <pc:sldMk cId="2733612666" sldId="274"/>
        </pc:sldMkLst>
        <pc:spChg chg="add mod">
          <ac:chgData name="Lola FERREIRA-MARTINEZ" userId="2020f818-ca6d-46a0-aa33-805e78c4b984" providerId="ADAL" clId="{9F0FABB3-FD7C-4AB5-9145-03815B4AD501}" dt="2021-03-30T08:14:34.955" v="3928" actId="1076"/>
          <ac:spMkLst>
            <pc:docMk/>
            <pc:sldMk cId="2733612666" sldId="274"/>
            <ac:spMk id="2" creationId="{A23C8317-8E7D-4529-BAAC-0475A98F8A58}"/>
          </ac:spMkLst>
        </pc:spChg>
        <pc:spChg chg="add del mod">
          <ac:chgData name="Lola FERREIRA-MARTINEZ" userId="2020f818-ca6d-46a0-aa33-805e78c4b984" providerId="ADAL" clId="{9F0FABB3-FD7C-4AB5-9145-03815B4AD501}" dt="2021-03-31T13:14:17.293" v="7581"/>
          <ac:spMkLst>
            <pc:docMk/>
            <pc:sldMk cId="2733612666" sldId="274"/>
            <ac:spMk id="5" creationId="{5CD52917-5A14-42EE-A6FA-AEBB5098ECAA}"/>
          </ac:spMkLst>
        </pc:spChg>
        <pc:spChg chg="add del mod">
          <ac:chgData name="Lola FERREIRA-MARTINEZ" userId="2020f818-ca6d-46a0-aa33-805e78c4b984" providerId="ADAL" clId="{9F0FABB3-FD7C-4AB5-9145-03815B4AD501}" dt="2021-03-26T11:47:17.915" v="1416" actId="478"/>
          <ac:spMkLst>
            <pc:docMk/>
            <pc:sldMk cId="2733612666" sldId="274"/>
            <ac:spMk id="6" creationId="{14983B3A-D3F6-4425-9550-A124CA6726D8}"/>
          </ac:spMkLst>
        </pc:spChg>
        <pc:spChg chg="add del mod">
          <ac:chgData name="Lola FERREIRA-MARTINEZ" userId="2020f818-ca6d-46a0-aa33-805e78c4b984" providerId="ADAL" clId="{9F0FABB3-FD7C-4AB5-9145-03815B4AD501}" dt="2021-03-26T11:47:20.577" v="1418" actId="478"/>
          <ac:spMkLst>
            <pc:docMk/>
            <pc:sldMk cId="2733612666" sldId="274"/>
            <ac:spMk id="7" creationId="{7932B5E4-3052-45C6-B1B9-7490A67097C5}"/>
          </ac:spMkLst>
        </pc:spChg>
        <pc:spChg chg="add del mod">
          <ac:chgData name="Lola FERREIRA-MARTINEZ" userId="2020f818-ca6d-46a0-aa33-805e78c4b984" providerId="ADAL" clId="{9F0FABB3-FD7C-4AB5-9145-03815B4AD501}" dt="2021-03-26T11:47:21.685" v="1419" actId="478"/>
          <ac:spMkLst>
            <pc:docMk/>
            <pc:sldMk cId="2733612666" sldId="274"/>
            <ac:spMk id="8" creationId="{E9E4D583-57CD-4988-A2A6-EAF535B018D0}"/>
          </ac:spMkLst>
        </pc:spChg>
        <pc:spChg chg="mod">
          <ac:chgData name="Lola FERREIRA-MARTINEZ" userId="2020f818-ca6d-46a0-aa33-805e78c4b984" providerId="ADAL" clId="{9F0FABB3-FD7C-4AB5-9145-03815B4AD501}" dt="2021-03-29T14:38:52.339" v="3018" actId="14100"/>
          <ac:spMkLst>
            <pc:docMk/>
            <pc:sldMk cId="2733612666" sldId="274"/>
            <ac:spMk id="9" creationId="{D33A98CC-E617-42C6-8AEA-14EF51425AA7}"/>
          </ac:spMkLst>
        </pc:spChg>
        <pc:spChg chg="del">
          <ac:chgData name="Lola FERREIRA-MARTINEZ" userId="2020f818-ca6d-46a0-aa33-805e78c4b984" providerId="ADAL" clId="{9F0FABB3-FD7C-4AB5-9145-03815B4AD501}" dt="2021-03-26T10:51:51.140" v="1357" actId="478"/>
          <ac:spMkLst>
            <pc:docMk/>
            <pc:sldMk cId="2733612666" sldId="274"/>
            <ac:spMk id="10" creationId="{5F38D9D6-6922-4509-8950-8AF6B228AD4A}"/>
          </ac:spMkLst>
        </pc:spChg>
        <pc:spChg chg="mod">
          <ac:chgData name="Lola FERREIRA-MARTINEZ" userId="2020f818-ca6d-46a0-aa33-805e78c4b984" providerId="ADAL" clId="{9F0FABB3-FD7C-4AB5-9145-03815B4AD501}" dt="2021-03-26T10:57:48.538" v="1408" actId="1076"/>
          <ac:spMkLst>
            <pc:docMk/>
            <pc:sldMk cId="2733612666" sldId="274"/>
            <ac:spMk id="12" creationId="{40C4BA7D-7DE8-4FAE-94D6-4E68EB512D48}"/>
          </ac:spMkLst>
        </pc:spChg>
        <pc:spChg chg="mod">
          <ac:chgData name="Lola FERREIRA-MARTINEZ" userId="2020f818-ca6d-46a0-aa33-805e78c4b984" providerId="ADAL" clId="{9F0FABB3-FD7C-4AB5-9145-03815B4AD501}" dt="2021-03-26T10:57:48.538" v="1408" actId="1076"/>
          <ac:spMkLst>
            <pc:docMk/>
            <pc:sldMk cId="2733612666" sldId="274"/>
            <ac:spMk id="13" creationId="{3CF89713-8BD9-4E00-887E-E199D17404AC}"/>
          </ac:spMkLst>
        </pc:spChg>
        <pc:spChg chg="mod">
          <ac:chgData name="Lola FERREIRA-MARTINEZ" userId="2020f818-ca6d-46a0-aa33-805e78c4b984" providerId="ADAL" clId="{9F0FABB3-FD7C-4AB5-9145-03815B4AD501}" dt="2021-03-26T10:57:48.538" v="1408" actId="1076"/>
          <ac:spMkLst>
            <pc:docMk/>
            <pc:sldMk cId="2733612666" sldId="274"/>
            <ac:spMk id="15" creationId="{191A97E9-01AC-4013-B479-8399D8205FAC}"/>
          </ac:spMkLst>
        </pc:spChg>
        <pc:spChg chg="add del mod">
          <ac:chgData name="Lola FERREIRA-MARTINEZ" userId="2020f818-ca6d-46a0-aa33-805e78c4b984" providerId="ADAL" clId="{9F0FABB3-FD7C-4AB5-9145-03815B4AD501}" dt="2021-03-26T11:47:23.949" v="1420" actId="478"/>
          <ac:spMkLst>
            <pc:docMk/>
            <pc:sldMk cId="2733612666" sldId="274"/>
            <ac:spMk id="16" creationId="{2A8AD2F9-5061-4DEA-A094-C6DEB4D3E373}"/>
          </ac:spMkLst>
        </pc:spChg>
        <pc:spChg chg="add del mod">
          <ac:chgData name="Lola FERREIRA-MARTINEZ" userId="2020f818-ca6d-46a0-aa33-805e78c4b984" providerId="ADAL" clId="{9F0FABB3-FD7C-4AB5-9145-03815B4AD501}" dt="2021-03-26T11:47:17.300" v="1415" actId="478"/>
          <ac:spMkLst>
            <pc:docMk/>
            <pc:sldMk cId="2733612666" sldId="274"/>
            <ac:spMk id="17" creationId="{F4F60B63-BDB8-49A4-8CFD-E7BD55319119}"/>
          </ac:spMkLst>
        </pc:spChg>
        <pc:spChg chg="add del mod">
          <ac:chgData name="Lola FERREIRA-MARTINEZ" userId="2020f818-ca6d-46a0-aa33-805e78c4b984" providerId="ADAL" clId="{9F0FABB3-FD7C-4AB5-9145-03815B4AD501}" dt="2021-03-26T11:47:15.591" v="1414" actId="478"/>
          <ac:spMkLst>
            <pc:docMk/>
            <pc:sldMk cId="2733612666" sldId="274"/>
            <ac:spMk id="18" creationId="{7B425802-A3EC-4C3E-A203-51D82E6C8EB7}"/>
          </ac:spMkLst>
        </pc:spChg>
        <pc:spChg chg="add del mod">
          <ac:chgData name="Lola FERREIRA-MARTINEZ" userId="2020f818-ca6d-46a0-aa33-805e78c4b984" providerId="ADAL" clId="{9F0FABB3-FD7C-4AB5-9145-03815B4AD501}" dt="2021-03-26T11:47:25.890" v="1421" actId="478"/>
          <ac:spMkLst>
            <pc:docMk/>
            <pc:sldMk cId="2733612666" sldId="274"/>
            <ac:spMk id="19" creationId="{465517F6-B0E5-4A32-935D-81B40652DAAA}"/>
          </ac:spMkLst>
        </pc:spChg>
        <pc:spChg chg="add del mod">
          <ac:chgData name="Lola FERREIRA-MARTINEZ" userId="2020f818-ca6d-46a0-aa33-805e78c4b984" providerId="ADAL" clId="{9F0FABB3-FD7C-4AB5-9145-03815B4AD501}" dt="2021-03-26T11:47:19.905" v="1417" actId="478"/>
          <ac:spMkLst>
            <pc:docMk/>
            <pc:sldMk cId="2733612666" sldId="274"/>
            <ac:spMk id="20" creationId="{2EB3D448-80F2-470E-8DD0-85D593E2E9D4}"/>
          </ac:spMkLst>
        </pc:spChg>
        <pc:spChg chg="add del mod">
          <ac:chgData name="Lola FERREIRA-MARTINEZ" userId="2020f818-ca6d-46a0-aa33-805e78c4b984" providerId="ADAL" clId="{9F0FABB3-FD7C-4AB5-9145-03815B4AD501}" dt="2021-03-29T09:15:22.465" v="1934" actId="478"/>
          <ac:spMkLst>
            <pc:docMk/>
            <pc:sldMk cId="2733612666" sldId="274"/>
            <ac:spMk id="21" creationId="{FFC51DD6-AF90-4DA0-B0F4-EA8BCB907C77}"/>
          </ac:spMkLst>
        </pc:spChg>
        <pc:spChg chg="add del mod">
          <ac:chgData name="Lola FERREIRA-MARTINEZ" userId="2020f818-ca6d-46a0-aa33-805e78c4b984" providerId="ADAL" clId="{9F0FABB3-FD7C-4AB5-9145-03815B4AD501}" dt="2021-03-29T09:16:34.460" v="1941" actId="478"/>
          <ac:spMkLst>
            <pc:docMk/>
            <pc:sldMk cId="2733612666" sldId="274"/>
            <ac:spMk id="22" creationId="{054391BB-5193-4D08-A9E1-1B588E5D5661}"/>
          </ac:spMkLst>
        </pc:spChg>
        <pc:spChg chg="add del mod">
          <ac:chgData name="Lola FERREIRA-MARTINEZ" userId="2020f818-ca6d-46a0-aa33-805e78c4b984" providerId="ADAL" clId="{9F0FABB3-FD7C-4AB5-9145-03815B4AD501}" dt="2021-03-29T09:16:03.297" v="1936" actId="478"/>
          <ac:spMkLst>
            <pc:docMk/>
            <pc:sldMk cId="2733612666" sldId="274"/>
            <ac:spMk id="23" creationId="{C498A55F-41CB-4D13-A544-45FA5E71A654}"/>
          </ac:spMkLst>
        </pc:spChg>
        <pc:spChg chg="mod">
          <ac:chgData name="Lola FERREIRA-MARTINEZ" userId="2020f818-ca6d-46a0-aa33-805e78c4b984" providerId="ADAL" clId="{9F0FABB3-FD7C-4AB5-9145-03815B4AD501}" dt="2021-03-26T13:00:23.664" v="1436" actId="1076"/>
          <ac:spMkLst>
            <pc:docMk/>
            <pc:sldMk cId="2733612666" sldId="274"/>
            <ac:spMk id="25" creationId="{012D62DF-4E1C-42C6-AABE-AFF224F6F3D6}"/>
          </ac:spMkLst>
        </pc:spChg>
        <pc:spChg chg="mod">
          <ac:chgData name="Lola FERREIRA-MARTINEZ" userId="2020f818-ca6d-46a0-aa33-805e78c4b984" providerId="ADAL" clId="{9F0FABB3-FD7C-4AB5-9145-03815B4AD501}" dt="2021-03-26T13:00:23.664" v="1436" actId="1076"/>
          <ac:spMkLst>
            <pc:docMk/>
            <pc:sldMk cId="2733612666" sldId="274"/>
            <ac:spMk id="26" creationId="{78FB25F8-155B-43D2-9A35-4DE7B791321D}"/>
          </ac:spMkLst>
        </pc:spChg>
        <pc:spChg chg="mod">
          <ac:chgData name="Lola FERREIRA-MARTINEZ" userId="2020f818-ca6d-46a0-aa33-805e78c4b984" providerId="ADAL" clId="{9F0FABB3-FD7C-4AB5-9145-03815B4AD501}" dt="2021-03-26T13:00:23.664" v="1436" actId="1076"/>
          <ac:spMkLst>
            <pc:docMk/>
            <pc:sldMk cId="2733612666" sldId="274"/>
            <ac:spMk id="27" creationId="{4D63D7D5-C125-45A8-87DF-D283AFE1E9D7}"/>
          </ac:spMkLst>
        </pc:spChg>
        <pc:spChg chg="add del mod">
          <ac:chgData name="Lola FERREIRA-MARTINEZ" userId="2020f818-ca6d-46a0-aa33-805e78c4b984" providerId="ADAL" clId="{9F0FABB3-FD7C-4AB5-9145-03815B4AD501}" dt="2021-03-29T09:16:55.236" v="1954" actId="478"/>
          <ac:spMkLst>
            <pc:docMk/>
            <pc:sldMk cId="2733612666" sldId="274"/>
            <ac:spMk id="28" creationId="{2D365D8A-73D6-4230-A2DA-A8A61F8627EC}"/>
          </ac:spMkLst>
        </pc:spChg>
        <pc:spChg chg="add del mod">
          <ac:chgData name="Lola FERREIRA-MARTINEZ" userId="2020f818-ca6d-46a0-aa33-805e78c4b984" providerId="ADAL" clId="{9F0FABB3-FD7C-4AB5-9145-03815B4AD501}" dt="2021-03-29T09:16:37.785" v="1942" actId="478"/>
          <ac:spMkLst>
            <pc:docMk/>
            <pc:sldMk cId="2733612666" sldId="274"/>
            <ac:spMk id="29" creationId="{71BF46C4-CC9A-4897-929B-943133F103A0}"/>
          </ac:spMkLst>
        </pc:spChg>
        <pc:spChg chg="add del mod">
          <ac:chgData name="Lola FERREIRA-MARTINEZ" userId="2020f818-ca6d-46a0-aa33-805e78c4b984" providerId="ADAL" clId="{9F0FABB3-FD7C-4AB5-9145-03815B4AD501}" dt="2021-03-29T09:16:08.660" v="1938" actId="478"/>
          <ac:spMkLst>
            <pc:docMk/>
            <pc:sldMk cId="2733612666" sldId="274"/>
            <ac:spMk id="30" creationId="{EF176623-1C95-4699-A5B4-C09AE0EFFFEF}"/>
          </ac:spMkLst>
        </pc:spChg>
        <pc:spChg chg="add del mod">
          <ac:chgData name="Lola FERREIRA-MARTINEZ" userId="2020f818-ca6d-46a0-aa33-805e78c4b984" providerId="ADAL" clId="{9F0FABB3-FD7C-4AB5-9145-03815B4AD501}" dt="2021-03-29T09:16:10.201" v="1939" actId="478"/>
          <ac:spMkLst>
            <pc:docMk/>
            <pc:sldMk cId="2733612666" sldId="274"/>
            <ac:spMk id="31" creationId="{1102038E-80EF-4E94-AAE3-741382BD183B}"/>
          </ac:spMkLst>
        </pc:spChg>
        <pc:spChg chg="add del mod">
          <ac:chgData name="Lola FERREIRA-MARTINEZ" userId="2020f818-ca6d-46a0-aa33-805e78c4b984" providerId="ADAL" clId="{9F0FABB3-FD7C-4AB5-9145-03815B4AD501}" dt="2021-03-29T09:16:30.899" v="1940" actId="478"/>
          <ac:spMkLst>
            <pc:docMk/>
            <pc:sldMk cId="2733612666" sldId="274"/>
            <ac:spMk id="32" creationId="{6E7F2C5D-C443-4303-BE1D-5506C48F9D92}"/>
          </ac:spMkLst>
        </pc:spChg>
        <pc:spChg chg="add del mod">
          <ac:chgData name="Lola FERREIRA-MARTINEZ" userId="2020f818-ca6d-46a0-aa33-805e78c4b984" providerId="ADAL" clId="{9F0FABB3-FD7C-4AB5-9145-03815B4AD501}" dt="2021-03-29T09:18:21.149" v="1959" actId="478"/>
          <ac:spMkLst>
            <pc:docMk/>
            <pc:sldMk cId="2733612666" sldId="274"/>
            <ac:spMk id="33" creationId="{C504596B-A824-40F2-AAA7-A903BA5A4D3D}"/>
          </ac:spMkLst>
        </pc:spChg>
        <pc:spChg chg="add del mod">
          <ac:chgData name="Lola FERREIRA-MARTINEZ" userId="2020f818-ca6d-46a0-aa33-805e78c4b984" providerId="ADAL" clId="{9F0FABB3-FD7C-4AB5-9145-03815B4AD501}" dt="2021-03-29T09:15:25.148" v="1935" actId="478"/>
          <ac:spMkLst>
            <pc:docMk/>
            <pc:sldMk cId="2733612666" sldId="274"/>
            <ac:spMk id="34" creationId="{DB73402F-C874-4521-80A6-D90584A797F8}"/>
          </ac:spMkLst>
        </pc:spChg>
        <pc:spChg chg="add del mod">
          <ac:chgData name="Lola FERREIRA-MARTINEZ" userId="2020f818-ca6d-46a0-aa33-805e78c4b984" providerId="ADAL" clId="{9F0FABB3-FD7C-4AB5-9145-03815B4AD501}" dt="2021-03-29T09:16:40.051" v="1943" actId="478"/>
          <ac:spMkLst>
            <pc:docMk/>
            <pc:sldMk cId="2733612666" sldId="274"/>
            <ac:spMk id="35" creationId="{4946102A-C552-4202-BAA8-4B952D17FC1B}"/>
          </ac:spMkLst>
        </pc:spChg>
        <pc:spChg chg="add del mod">
          <ac:chgData name="Lola FERREIRA-MARTINEZ" userId="2020f818-ca6d-46a0-aa33-805e78c4b984" providerId="ADAL" clId="{9F0FABB3-FD7C-4AB5-9145-03815B4AD501}" dt="2021-03-29T09:16:41.965" v="1944" actId="478"/>
          <ac:spMkLst>
            <pc:docMk/>
            <pc:sldMk cId="2733612666" sldId="274"/>
            <ac:spMk id="45" creationId="{AA2D8E0E-ECF0-4708-9A82-AD2D80AC7660}"/>
          </ac:spMkLst>
        </pc:spChg>
        <pc:spChg chg="add mod ord">
          <ac:chgData name="Lola FERREIRA-MARTINEZ" userId="2020f818-ca6d-46a0-aa33-805e78c4b984" providerId="ADAL" clId="{9F0FABB3-FD7C-4AB5-9145-03815B4AD501}" dt="2021-03-29T14:21:07.683" v="2892" actId="1076"/>
          <ac:spMkLst>
            <pc:docMk/>
            <pc:sldMk cId="2733612666" sldId="274"/>
            <ac:spMk id="46" creationId="{3A6B3FCB-54C6-4CD4-B24D-4E0DAF175772}"/>
          </ac:spMkLst>
        </pc:spChg>
        <pc:spChg chg="add del mod">
          <ac:chgData name="Lola FERREIRA-MARTINEZ" userId="2020f818-ca6d-46a0-aa33-805e78c4b984" providerId="ADAL" clId="{9F0FABB3-FD7C-4AB5-9145-03815B4AD501}" dt="2021-03-26T14:21:13.245" v="1661" actId="478"/>
          <ac:spMkLst>
            <pc:docMk/>
            <pc:sldMk cId="2733612666" sldId="274"/>
            <ac:spMk id="46" creationId="{C1CC3ADB-A971-46D4-97FD-6FCBE22F1D49}"/>
          </ac:spMkLst>
        </pc:spChg>
        <pc:spChg chg="add mod">
          <ac:chgData name="Lola FERREIRA-MARTINEZ" userId="2020f818-ca6d-46a0-aa33-805e78c4b984" providerId="ADAL" clId="{9F0FABB3-FD7C-4AB5-9145-03815B4AD501}" dt="2021-03-30T08:48:35.995" v="4513" actId="27636"/>
          <ac:spMkLst>
            <pc:docMk/>
            <pc:sldMk cId="2733612666" sldId="274"/>
            <ac:spMk id="48" creationId="{C405BD2E-67B3-48B5-86B0-F5B8EB09591B}"/>
          </ac:spMkLst>
        </pc:spChg>
        <pc:spChg chg="add mod">
          <ac:chgData name="Lola FERREIRA-MARTINEZ" userId="2020f818-ca6d-46a0-aa33-805e78c4b984" providerId="ADAL" clId="{9F0FABB3-FD7C-4AB5-9145-03815B4AD501}" dt="2021-03-30T09:37:22.929" v="4619" actId="113"/>
          <ac:spMkLst>
            <pc:docMk/>
            <pc:sldMk cId="2733612666" sldId="274"/>
            <ac:spMk id="49" creationId="{24B86126-1D5C-4B79-83F7-B42249B3B2A3}"/>
          </ac:spMkLst>
        </pc:spChg>
        <pc:grpChg chg="add del mod">
          <ac:chgData name="Lola FERREIRA-MARTINEZ" userId="2020f818-ca6d-46a0-aa33-805e78c4b984" providerId="ADAL" clId="{9F0FABB3-FD7C-4AB5-9145-03815B4AD501}" dt="2021-03-26T11:47:14.085" v="1413" actId="478"/>
          <ac:grpSpMkLst>
            <pc:docMk/>
            <pc:sldMk cId="2733612666" sldId="274"/>
            <ac:grpSpMk id="11" creationId="{DFB42B50-8293-4BDA-9586-B34AE3BECAF8}"/>
          </ac:grpSpMkLst>
        </pc:grpChg>
        <pc:grpChg chg="add del mod">
          <ac:chgData name="Lola FERREIRA-MARTINEZ" userId="2020f818-ca6d-46a0-aa33-805e78c4b984" providerId="ADAL" clId="{9F0FABB3-FD7C-4AB5-9145-03815B4AD501}" dt="2021-03-29T09:16:07.229" v="1937" actId="478"/>
          <ac:grpSpMkLst>
            <pc:docMk/>
            <pc:sldMk cId="2733612666" sldId="274"/>
            <ac:grpSpMk id="24" creationId="{6333E967-5AA4-42BC-B23C-77E103B34758}"/>
          </ac:grpSpMkLst>
        </pc:grpChg>
        <pc:picChg chg="add mod">
          <ac:chgData name="Lola FERREIRA-MARTINEZ" userId="2020f818-ca6d-46a0-aa33-805e78c4b984" providerId="ADAL" clId="{9F0FABB3-FD7C-4AB5-9145-03815B4AD501}" dt="2021-03-29T14:21:07.683" v="2892" actId="1076"/>
          <ac:picMkLst>
            <pc:docMk/>
            <pc:sldMk cId="2733612666" sldId="274"/>
            <ac:picMk id="47" creationId="{F0D33E51-AB76-4719-AB8A-55E51197E5CC}"/>
          </ac:picMkLst>
        </pc:picChg>
        <pc:cxnChg chg="add del mod">
          <ac:chgData name="Lola FERREIRA-MARTINEZ" userId="2020f818-ca6d-46a0-aa33-805e78c4b984" providerId="ADAL" clId="{9F0FABB3-FD7C-4AB5-9145-03815B4AD501}" dt="2021-03-29T09:16:52.417" v="1952" actId="478"/>
          <ac:cxnSpMkLst>
            <pc:docMk/>
            <pc:sldMk cId="2733612666" sldId="274"/>
            <ac:cxnSpMk id="36" creationId="{6314AE90-4E69-47FC-B372-7B56DB6AF791}"/>
          </ac:cxnSpMkLst>
        </pc:cxnChg>
        <pc:cxnChg chg="add del mod">
          <ac:chgData name="Lola FERREIRA-MARTINEZ" userId="2020f818-ca6d-46a0-aa33-805e78c4b984" providerId="ADAL" clId="{9F0FABB3-FD7C-4AB5-9145-03815B4AD501}" dt="2021-03-29T09:16:53.203" v="1953" actId="478"/>
          <ac:cxnSpMkLst>
            <pc:docMk/>
            <pc:sldMk cId="2733612666" sldId="274"/>
            <ac:cxnSpMk id="37" creationId="{6311BCDC-0725-45AD-8ACC-83A749110E2B}"/>
          </ac:cxnSpMkLst>
        </pc:cxnChg>
        <pc:cxnChg chg="add del mod">
          <ac:chgData name="Lola FERREIRA-MARTINEZ" userId="2020f818-ca6d-46a0-aa33-805e78c4b984" providerId="ADAL" clId="{9F0FABB3-FD7C-4AB5-9145-03815B4AD501}" dt="2021-03-29T09:16:50.675" v="1950" actId="478"/>
          <ac:cxnSpMkLst>
            <pc:docMk/>
            <pc:sldMk cId="2733612666" sldId="274"/>
            <ac:cxnSpMk id="38" creationId="{5E02F1E8-921A-4F90-BEE4-E75DB7BB5268}"/>
          </ac:cxnSpMkLst>
        </pc:cxnChg>
        <pc:cxnChg chg="add del mod">
          <ac:chgData name="Lola FERREIRA-MARTINEZ" userId="2020f818-ca6d-46a0-aa33-805e78c4b984" providerId="ADAL" clId="{9F0FABB3-FD7C-4AB5-9145-03815B4AD501}" dt="2021-03-29T09:16:49.953" v="1949" actId="478"/>
          <ac:cxnSpMkLst>
            <pc:docMk/>
            <pc:sldMk cId="2733612666" sldId="274"/>
            <ac:cxnSpMk id="39" creationId="{B6C15F7E-2E3F-44D8-8AF3-A3C957816D4C}"/>
          </ac:cxnSpMkLst>
        </pc:cxnChg>
        <pc:cxnChg chg="add del mod">
          <ac:chgData name="Lola FERREIRA-MARTINEZ" userId="2020f818-ca6d-46a0-aa33-805e78c4b984" providerId="ADAL" clId="{9F0FABB3-FD7C-4AB5-9145-03815B4AD501}" dt="2021-03-29T09:16:51.516" v="1951" actId="478"/>
          <ac:cxnSpMkLst>
            <pc:docMk/>
            <pc:sldMk cId="2733612666" sldId="274"/>
            <ac:cxnSpMk id="40" creationId="{B2206079-B892-4A67-BE8D-316F62579984}"/>
          </ac:cxnSpMkLst>
        </pc:cxnChg>
        <pc:cxnChg chg="add del mod">
          <ac:chgData name="Lola FERREIRA-MARTINEZ" userId="2020f818-ca6d-46a0-aa33-805e78c4b984" providerId="ADAL" clId="{9F0FABB3-FD7C-4AB5-9145-03815B4AD501}" dt="2021-03-29T09:16:49.175" v="1948" actId="478"/>
          <ac:cxnSpMkLst>
            <pc:docMk/>
            <pc:sldMk cId="2733612666" sldId="274"/>
            <ac:cxnSpMk id="41" creationId="{F856EB59-9865-4803-B728-F43C00B260BB}"/>
          </ac:cxnSpMkLst>
        </pc:cxnChg>
        <pc:cxnChg chg="add del mod">
          <ac:chgData name="Lola FERREIRA-MARTINEZ" userId="2020f818-ca6d-46a0-aa33-805e78c4b984" providerId="ADAL" clId="{9F0FABB3-FD7C-4AB5-9145-03815B4AD501}" dt="2021-03-29T09:16:47.677" v="1946" actId="478"/>
          <ac:cxnSpMkLst>
            <pc:docMk/>
            <pc:sldMk cId="2733612666" sldId="274"/>
            <ac:cxnSpMk id="42" creationId="{9F17A7D7-AB48-4102-B3D9-8B325A78D30C}"/>
          </ac:cxnSpMkLst>
        </pc:cxnChg>
        <pc:cxnChg chg="add del mod">
          <ac:chgData name="Lola FERREIRA-MARTINEZ" userId="2020f818-ca6d-46a0-aa33-805e78c4b984" providerId="ADAL" clId="{9F0FABB3-FD7C-4AB5-9145-03815B4AD501}" dt="2021-03-29T09:16:46.573" v="1945" actId="478"/>
          <ac:cxnSpMkLst>
            <pc:docMk/>
            <pc:sldMk cId="2733612666" sldId="274"/>
            <ac:cxnSpMk id="43" creationId="{BDF1477E-3F4A-4B44-A1A5-6A528296ABC1}"/>
          </ac:cxnSpMkLst>
        </pc:cxnChg>
        <pc:cxnChg chg="add del mod">
          <ac:chgData name="Lola FERREIRA-MARTINEZ" userId="2020f818-ca6d-46a0-aa33-805e78c4b984" providerId="ADAL" clId="{9F0FABB3-FD7C-4AB5-9145-03815B4AD501}" dt="2021-03-29T09:16:48.456" v="1947" actId="478"/>
          <ac:cxnSpMkLst>
            <pc:docMk/>
            <pc:sldMk cId="2733612666" sldId="274"/>
            <ac:cxnSpMk id="44" creationId="{F02B5190-C2F7-4FEF-922F-B5382B1F056C}"/>
          </ac:cxnSpMkLst>
        </pc:cxnChg>
      </pc:sldChg>
      <pc:sldChg chg="addSp delSp modSp del mod">
        <pc:chgData name="Lola FERREIRA-MARTINEZ" userId="2020f818-ca6d-46a0-aa33-805e78c4b984" providerId="ADAL" clId="{9F0FABB3-FD7C-4AB5-9145-03815B4AD501}" dt="2021-03-30T10:11:34.574" v="4876" actId="2696"/>
        <pc:sldMkLst>
          <pc:docMk/>
          <pc:sldMk cId="2224683749" sldId="276"/>
        </pc:sldMkLst>
        <pc:spChg chg="del mod">
          <ac:chgData name="Lola FERREIRA-MARTINEZ" userId="2020f818-ca6d-46a0-aa33-805e78c4b984" providerId="ADAL" clId="{9F0FABB3-FD7C-4AB5-9145-03815B4AD501}" dt="2021-03-26T14:01:38.104" v="1513"/>
          <ac:spMkLst>
            <pc:docMk/>
            <pc:sldMk cId="2224683749" sldId="276"/>
            <ac:spMk id="5" creationId="{00000000-0000-0000-0000-000000000000}"/>
          </ac:spMkLst>
        </pc:spChg>
        <pc:spChg chg="add del mod">
          <ac:chgData name="Lola FERREIRA-MARTINEZ" userId="2020f818-ca6d-46a0-aa33-805e78c4b984" providerId="ADAL" clId="{9F0FABB3-FD7C-4AB5-9145-03815B4AD501}" dt="2021-03-26T14:01:21.541" v="1505"/>
          <ac:spMkLst>
            <pc:docMk/>
            <pc:sldMk cId="2224683749" sldId="276"/>
            <ac:spMk id="6" creationId="{CE2C5CC1-04BD-4851-AE06-A3B7B5262F8D}"/>
          </ac:spMkLst>
        </pc:spChg>
        <pc:spChg chg="add del">
          <ac:chgData name="Lola FERREIRA-MARTINEZ" userId="2020f818-ca6d-46a0-aa33-805e78c4b984" providerId="ADAL" clId="{9F0FABB3-FD7C-4AB5-9145-03815B4AD501}" dt="2021-03-26T14:01:26.137" v="1508" actId="22"/>
          <ac:spMkLst>
            <pc:docMk/>
            <pc:sldMk cId="2224683749" sldId="276"/>
            <ac:spMk id="7" creationId="{C1E1CD63-08DF-40B6-AA56-E8756BBBF7CD}"/>
          </ac:spMkLst>
        </pc:spChg>
        <pc:spChg chg="add mod">
          <ac:chgData name="Lola FERREIRA-MARTINEZ" userId="2020f818-ca6d-46a0-aa33-805e78c4b984" providerId="ADAL" clId="{9F0FABB3-FD7C-4AB5-9145-03815B4AD501}" dt="2021-03-26T14:01:37.336" v="1511"/>
          <ac:spMkLst>
            <pc:docMk/>
            <pc:sldMk cId="2224683749" sldId="276"/>
            <ac:spMk id="8" creationId="{D4AA62BF-DCE9-4E91-A452-58E22BF22013}"/>
          </ac:spMkLst>
        </pc:spChg>
        <pc:spChg chg="add del mod">
          <ac:chgData name="Lola FERREIRA-MARTINEZ" userId="2020f818-ca6d-46a0-aa33-805e78c4b984" providerId="ADAL" clId="{9F0FABB3-FD7C-4AB5-9145-03815B4AD501}" dt="2021-03-30T10:11:29.608" v="4873"/>
          <ac:spMkLst>
            <pc:docMk/>
            <pc:sldMk cId="2224683749" sldId="276"/>
            <ac:spMk id="9" creationId="{AB941285-FF2E-42D3-A6B9-74A78104A73E}"/>
          </ac:spMkLst>
        </pc:spChg>
        <pc:graphicFrameChg chg="del">
          <ac:chgData name="Lola FERREIRA-MARTINEZ" userId="2020f818-ca6d-46a0-aa33-805e78c4b984" providerId="ADAL" clId="{9F0FABB3-FD7C-4AB5-9145-03815B4AD501}" dt="2021-03-26T10:49:14.348" v="1356" actId="478"/>
          <ac:graphicFrameMkLst>
            <pc:docMk/>
            <pc:sldMk cId="2224683749" sldId="276"/>
            <ac:graphicFrameMk id="2" creationId="{7CD8139D-A8AF-4718-8820-40E925A16480}"/>
          </ac:graphicFrameMkLst>
        </pc:graphicFrameChg>
      </pc:sldChg>
      <pc:sldChg chg="addSp delSp modSp mod setBg addAnim delAnim modAnim">
        <pc:chgData name="Lola FERREIRA-MARTINEZ" userId="2020f818-ca6d-46a0-aa33-805e78c4b984" providerId="ADAL" clId="{9F0FABB3-FD7C-4AB5-9145-03815B4AD501}" dt="2021-03-31T09:17:50.166" v="7122" actId="1076"/>
        <pc:sldMkLst>
          <pc:docMk/>
          <pc:sldMk cId="2317270011" sldId="284"/>
        </pc:sldMkLst>
        <pc:spChg chg="del mod">
          <ac:chgData name="Lola FERREIRA-MARTINEZ" userId="2020f818-ca6d-46a0-aa33-805e78c4b984" providerId="ADAL" clId="{9F0FABB3-FD7C-4AB5-9145-03815B4AD501}" dt="2021-03-24T10:16:40.429" v="447" actId="26606"/>
          <ac:spMkLst>
            <pc:docMk/>
            <pc:sldMk cId="2317270011" sldId="284"/>
            <ac:spMk id="2" creationId="{00000000-0000-0000-0000-000000000000}"/>
          </ac:spMkLst>
        </pc:spChg>
        <pc:spChg chg="mod">
          <ac:chgData name="Lola FERREIRA-MARTINEZ" userId="2020f818-ca6d-46a0-aa33-805e78c4b984" providerId="ADAL" clId="{9F0FABB3-FD7C-4AB5-9145-03815B4AD501}" dt="2021-03-26T10:31:54.992" v="1196" actId="207"/>
          <ac:spMkLst>
            <pc:docMk/>
            <pc:sldMk cId="2317270011" sldId="284"/>
            <ac:spMk id="3" creationId="{00000000-0000-0000-0000-000000000000}"/>
          </ac:spMkLst>
        </pc:spChg>
        <pc:spChg chg="mod">
          <ac:chgData name="Lola FERREIRA-MARTINEZ" userId="2020f818-ca6d-46a0-aa33-805e78c4b984" providerId="ADAL" clId="{9F0FABB3-FD7C-4AB5-9145-03815B4AD501}" dt="2021-03-24T10:16:40.414" v="446" actId="26606"/>
          <ac:spMkLst>
            <pc:docMk/>
            <pc:sldMk cId="2317270011" sldId="284"/>
            <ac:spMk id="4" creationId="{96C8AAC3-3F5F-4373-B0FD-DE90ACE0E473}"/>
          </ac:spMkLst>
        </pc:spChg>
        <pc:spChg chg="add del">
          <ac:chgData name="Lola FERREIRA-MARTINEZ" userId="2020f818-ca6d-46a0-aa33-805e78c4b984" providerId="ADAL" clId="{9F0FABB3-FD7C-4AB5-9145-03815B4AD501}" dt="2021-03-24T10:16:35.160" v="442" actId="26606"/>
          <ac:spMkLst>
            <pc:docMk/>
            <pc:sldMk cId="2317270011" sldId="284"/>
            <ac:spMk id="7" creationId="{5C8908E2-EE49-44D2-9428-A28D2312A8D5}"/>
          </ac:spMkLst>
        </pc:spChg>
        <pc:spChg chg="add del mod">
          <ac:chgData name="Lola FERREIRA-MARTINEZ" userId="2020f818-ca6d-46a0-aa33-805e78c4b984" providerId="ADAL" clId="{9F0FABB3-FD7C-4AB5-9145-03815B4AD501}" dt="2021-03-24T10:04:18.675" v="384" actId="21"/>
          <ac:spMkLst>
            <pc:docMk/>
            <pc:sldMk cId="2317270011" sldId="284"/>
            <ac:spMk id="8" creationId="{76561216-4E3C-447A-911D-3407C21A026B}"/>
          </ac:spMkLst>
        </pc:spChg>
        <pc:spChg chg="del">
          <ac:chgData name="Lola FERREIRA-MARTINEZ" userId="2020f818-ca6d-46a0-aa33-805e78c4b984" providerId="ADAL" clId="{9F0FABB3-FD7C-4AB5-9145-03815B4AD501}" dt="2021-03-22T14:59:05.029" v="14" actId="478"/>
          <ac:spMkLst>
            <pc:docMk/>
            <pc:sldMk cId="2317270011" sldId="284"/>
            <ac:spMk id="9" creationId="{4D549780-52D1-40C2-81D0-86F7289D9376}"/>
          </ac:spMkLst>
        </pc:spChg>
        <pc:spChg chg="add mod">
          <ac:chgData name="Lola FERREIRA-MARTINEZ" userId="2020f818-ca6d-46a0-aa33-805e78c4b984" providerId="ADAL" clId="{9F0FABB3-FD7C-4AB5-9145-03815B4AD501}" dt="2021-03-26T10:13:20.200" v="1038"/>
          <ac:spMkLst>
            <pc:docMk/>
            <pc:sldMk cId="2317270011" sldId="284"/>
            <ac:spMk id="10" creationId="{529D340B-EAFB-4E2C-A8A3-0FF241168877}"/>
          </ac:spMkLst>
        </pc:spChg>
        <pc:spChg chg="add del mod">
          <ac:chgData name="Lola FERREIRA-MARTINEZ" userId="2020f818-ca6d-46a0-aa33-805e78c4b984" providerId="ADAL" clId="{9F0FABB3-FD7C-4AB5-9145-03815B4AD501}" dt="2021-03-24T10:04:18.675" v="384" actId="21"/>
          <ac:spMkLst>
            <pc:docMk/>
            <pc:sldMk cId="2317270011" sldId="284"/>
            <ac:spMk id="11" creationId="{3AD0C270-2F32-4733-BB5F-CC5CE2EB4EA1}"/>
          </ac:spMkLst>
        </pc:spChg>
        <pc:spChg chg="add mod">
          <ac:chgData name="Lola FERREIRA-MARTINEZ" userId="2020f818-ca6d-46a0-aa33-805e78c4b984" providerId="ADAL" clId="{9F0FABB3-FD7C-4AB5-9145-03815B4AD501}" dt="2021-03-30T10:35:27.973" v="5245" actId="20577"/>
          <ac:spMkLst>
            <pc:docMk/>
            <pc:sldMk cId="2317270011" sldId="284"/>
            <ac:spMk id="11" creationId="{751D492F-325D-4DD1-84DD-080CB048CEFD}"/>
          </ac:spMkLst>
        </pc:spChg>
        <pc:spChg chg="add del mod">
          <ac:chgData name="Lola FERREIRA-MARTINEZ" userId="2020f818-ca6d-46a0-aa33-805e78c4b984" providerId="ADAL" clId="{9F0FABB3-FD7C-4AB5-9145-03815B4AD501}" dt="2021-03-24T10:04:18.675" v="384" actId="21"/>
          <ac:spMkLst>
            <pc:docMk/>
            <pc:sldMk cId="2317270011" sldId="284"/>
            <ac:spMk id="12" creationId="{82AE48AB-73B7-4B49-B69C-44E236F1755F}"/>
          </ac:spMkLst>
        </pc:spChg>
        <pc:spChg chg="add mod">
          <ac:chgData name="Lola FERREIRA-MARTINEZ" userId="2020f818-ca6d-46a0-aa33-805e78c4b984" providerId="ADAL" clId="{9F0FABB3-FD7C-4AB5-9145-03815B4AD501}" dt="2021-03-26T10:13:20.200" v="1038"/>
          <ac:spMkLst>
            <pc:docMk/>
            <pc:sldMk cId="2317270011" sldId="284"/>
            <ac:spMk id="12" creationId="{C0708564-0BB2-48AA-9FCA-186B3FCFE8D1}"/>
          </ac:spMkLst>
        </pc:spChg>
        <pc:spChg chg="add del mod">
          <ac:chgData name="Lola FERREIRA-MARTINEZ" userId="2020f818-ca6d-46a0-aa33-805e78c4b984" providerId="ADAL" clId="{9F0FABB3-FD7C-4AB5-9145-03815B4AD501}" dt="2021-03-24T10:04:18.675" v="384" actId="21"/>
          <ac:spMkLst>
            <pc:docMk/>
            <pc:sldMk cId="2317270011" sldId="284"/>
            <ac:spMk id="13" creationId="{A8FB2912-2672-412A-9411-54A38AA901D9}"/>
          </ac:spMkLst>
        </pc:spChg>
        <pc:spChg chg="add mod">
          <ac:chgData name="Lola FERREIRA-MARTINEZ" userId="2020f818-ca6d-46a0-aa33-805e78c4b984" providerId="ADAL" clId="{9F0FABB3-FD7C-4AB5-9145-03815B4AD501}" dt="2021-03-30T10:35:11.689" v="5229" actId="21"/>
          <ac:spMkLst>
            <pc:docMk/>
            <pc:sldMk cId="2317270011" sldId="284"/>
            <ac:spMk id="13" creationId="{B73EBA92-617A-4FBB-98D0-73AD60604F75}"/>
          </ac:spMkLst>
        </pc:spChg>
        <pc:spChg chg="add mod">
          <ac:chgData name="Lola FERREIRA-MARTINEZ" userId="2020f818-ca6d-46a0-aa33-805e78c4b984" providerId="ADAL" clId="{9F0FABB3-FD7C-4AB5-9145-03815B4AD501}" dt="2021-03-26T10:13:20.200" v="1038"/>
          <ac:spMkLst>
            <pc:docMk/>
            <pc:sldMk cId="2317270011" sldId="284"/>
            <ac:spMk id="14" creationId="{6B9C7119-AED2-40D7-8601-5D75070E93C5}"/>
          </ac:spMkLst>
        </pc:spChg>
        <pc:spChg chg="add del mod">
          <ac:chgData name="Lola FERREIRA-MARTINEZ" userId="2020f818-ca6d-46a0-aa33-805e78c4b984" providerId="ADAL" clId="{9F0FABB3-FD7C-4AB5-9145-03815B4AD501}" dt="2021-03-24T10:04:00.075" v="358" actId="478"/>
          <ac:spMkLst>
            <pc:docMk/>
            <pc:sldMk cId="2317270011" sldId="284"/>
            <ac:spMk id="14" creationId="{8A08F5C9-138D-453A-AE2B-A059E2AF483F}"/>
          </ac:spMkLst>
        </pc:spChg>
        <pc:spChg chg="add mod">
          <ac:chgData name="Lola FERREIRA-MARTINEZ" userId="2020f818-ca6d-46a0-aa33-805e78c4b984" providerId="ADAL" clId="{9F0FABB3-FD7C-4AB5-9145-03815B4AD501}" dt="2021-03-30T10:35:20.827" v="5242" actId="20577"/>
          <ac:spMkLst>
            <pc:docMk/>
            <pc:sldMk cId="2317270011" sldId="284"/>
            <ac:spMk id="15" creationId="{B697DE18-1DF7-40F9-BAD4-642942BEF323}"/>
          </ac:spMkLst>
        </pc:spChg>
        <pc:spChg chg="add del">
          <ac:chgData name="Lola FERREIRA-MARTINEZ" userId="2020f818-ca6d-46a0-aa33-805e78c4b984" providerId="ADAL" clId="{9F0FABB3-FD7C-4AB5-9145-03815B4AD501}" dt="2021-03-24T10:16:35.160" v="442" actId="26606"/>
          <ac:spMkLst>
            <pc:docMk/>
            <pc:sldMk cId="2317270011" sldId="284"/>
            <ac:spMk id="15" creationId="{D06891CE-5B9C-4B9E-AA78-3A5E25434F86}"/>
          </ac:spMkLst>
        </pc:spChg>
        <pc:spChg chg="add mod">
          <ac:chgData name="Lola FERREIRA-MARTINEZ" userId="2020f818-ca6d-46a0-aa33-805e78c4b984" providerId="ADAL" clId="{9F0FABB3-FD7C-4AB5-9145-03815B4AD501}" dt="2021-03-26T10:13:20.200" v="1038"/>
          <ac:spMkLst>
            <pc:docMk/>
            <pc:sldMk cId="2317270011" sldId="284"/>
            <ac:spMk id="16" creationId="{A832BB3E-163F-41DD-84AD-C9D68D2F3A2C}"/>
          </ac:spMkLst>
        </pc:spChg>
        <pc:spChg chg="add mod">
          <ac:chgData name="Lola FERREIRA-MARTINEZ" userId="2020f818-ca6d-46a0-aa33-805e78c4b984" providerId="ADAL" clId="{9F0FABB3-FD7C-4AB5-9145-03815B4AD501}" dt="2021-03-26T10:32:45.531" v="1227" actId="20577"/>
          <ac:spMkLst>
            <pc:docMk/>
            <pc:sldMk cId="2317270011" sldId="284"/>
            <ac:spMk id="17" creationId="{0E309B3E-FE21-494D-AF52-A10875E963F4}"/>
          </ac:spMkLst>
        </pc:spChg>
        <pc:spChg chg="add del">
          <ac:chgData name="Lola FERREIRA-MARTINEZ" userId="2020f818-ca6d-46a0-aa33-805e78c4b984" providerId="ADAL" clId="{9F0FABB3-FD7C-4AB5-9145-03815B4AD501}" dt="2021-03-24T10:16:35.160" v="442" actId="26606"/>
          <ac:spMkLst>
            <pc:docMk/>
            <pc:sldMk cId="2317270011" sldId="284"/>
            <ac:spMk id="17" creationId="{ED888B23-07FA-482A-96DF-47E31AF1A603}"/>
          </ac:spMkLst>
        </pc:spChg>
        <pc:spChg chg="add mod">
          <ac:chgData name="Lola FERREIRA-MARTINEZ" userId="2020f818-ca6d-46a0-aa33-805e78c4b984" providerId="ADAL" clId="{9F0FABB3-FD7C-4AB5-9145-03815B4AD501}" dt="2021-03-26T10:13:20.200" v="1038"/>
          <ac:spMkLst>
            <pc:docMk/>
            <pc:sldMk cId="2317270011" sldId="284"/>
            <ac:spMk id="18" creationId="{06D9C359-D51A-485F-A936-C83BAA0ED891}"/>
          </ac:spMkLst>
        </pc:spChg>
        <pc:spChg chg="add mod">
          <ac:chgData name="Lola FERREIRA-MARTINEZ" userId="2020f818-ca6d-46a0-aa33-805e78c4b984" providerId="ADAL" clId="{9F0FABB3-FD7C-4AB5-9145-03815B4AD501}" dt="2021-03-26T10:25:24.585" v="1132" actId="21"/>
          <ac:spMkLst>
            <pc:docMk/>
            <pc:sldMk cId="2317270011" sldId="284"/>
            <ac:spMk id="19" creationId="{628618F9-9007-4B4D-B58A-079A3916A130}"/>
          </ac:spMkLst>
        </pc:spChg>
        <pc:spChg chg="add del">
          <ac:chgData name="Lola FERREIRA-MARTINEZ" userId="2020f818-ca6d-46a0-aa33-805e78c4b984" providerId="ADAL" clId="{9F0FABB3-FD7C-4AB5-9145-03815B4AD501}" dt="2021-03-24T10:16:37.901" v="444" actId="26606"/>
          <ac:spMkLst>
            <pc:docMk/>
            <pc:sldMk cId="2317270011" sldId="284"/>
            <ac:spMk id="21" creationId="{327D73B4-9F5C-4A64-A179-51B9500CB8B5}"/>
          </ac:spMkLst>
        </pc:spChg>
        <pc:spChg chg="add mod">
          <ac:chgData name="Lola FERREIRA-MARTINEZ" userId="2020f818-ca6d-46a0-aa33-805e78c4b984" providerId="ADAL" clId="{9F0FABB3-FD7C-4AB5-9145-03815B4AD501}" dt="2021-03-31T09:16:52.672" v="7115" actId="1076"/>
          <ac:spMkLst>
            <pc:docMk/>
            <pc:sldMk cId="2317270011" sldId="284"/>
            <ac:spMk id="21" creationId="{42F32DA8-215B-4BE5-9CBB-2B8C908F110A}"/>
          </ac:spMkLst>
        </pc:spChg>
        <pc:spChg chg="add del mod">
          <ac:chgData name="Lola FERREIRA-MARTINEZ" userId="2020f818-ca6d-46a0-aa33-805e78c4b984" providerId="ADAL" clId="{9F0FABB3-FD7C-4AB5-9145-03815B4AD501}" dt="2021-03-29T07:35:49.080" v="1866"/>
          <ac:spMkLst>
            <pc:docMk/>
            <pc:sldMk cId="2317270011" sldId="284"/>
            <ac:spMk id="22" creationId="{AFD56E05-7ABD-48F4-B185-944171464C12}"/>
          </ac:spMkLst>
        </pc:spChg>
        <pc:spChg chg="add del">
          <ac:chgData name="Lola FERREIRA-MARTINEZ" userId="2020f818-ca6d-46a0-aa33-805e78c4b984" providerId="ADAL" clId="{9F0FABB3-FD7C-4AB5-9145-03815B4AD501}" dt="2021-03-24T10:16:37.901" v="444" actId="26606"/>
          <ac:spMkLst>
            <pc:docMk/>
            <pc:sldMk cId="2317270011" sldId="284"/>
            <ac:spMk id="22" creationId="{C1F06963-6374-4B48-844F-071A9BAAAE02}"/>
          </ac:spMkLst>
        </pc:spChg>
        <pc:spChg chg="add del mod">
          <ac:chgData name="Lola FERREIRA-MARTINEZ" userId="2020f818-ca6d-46a0-aa33-805e78c4b984" providerId="ADAL" clId="{9F0FABB3-FD7C-4AB5-9145-03815B4AD501}" dt="2021-03-29T07:35:56.813" v="1868"/>
          <ac:spMkLst>
            <pc:docMk/>
            <pc:sldMk cId="2317270011" sldId="284"/>
            <ac:spMk id="23" creationId="{66F15777-A8B1-4B0C-AB88-4A0E0BC0BD1B}"/>
          </ac:spMkLst>
        </pc:spChg>
        <pc:spChg chg="add del">
          <ac:chgData name="Lola FERREIRA-MARTINEZ" userId="2020f818-ca6d-46a0-aa33-805e78c4b984" providerId="ADAL" clId="{9F0FABB3-FD7C-4AB5-9145-03815B4AD501}" dt="2021-03-24T10:16:37.901" v="444" actId="26606"/>
          <ac:spMkLst>
            <pc:docMk/>
            <pc:sldMk cId="2317270011" sldId="284"/>
            <ac:spMk id="23" creationId="{6CB927A4-E432-4310-9CD5-E89FF5063179}"/>
          </ac:spMkLst>
        </pc:spChg>
        <pc:spChg chg="add del">
          <ac:chgData name="Lola FERREIRA-MARTINEZ" userId="2020f818-ca6d-46a0-aa33-805e78c4b984" providerId="ADAL" clId="{9F0FABB3-FD7C-4AB5-9145-03815B4AD501}" dt="2021-03-24T10:16:37.901" v="444" actId="26606"/>
          <ac:spMkLst>
            <pc:docMk/>
            <pc:sldMk cId="2317270011" sldId="284"/>
            <ac:spMk id="24" creationId="{1453BF6C-B012-48B7-B4E8-6D7AC7C27D02}"/>
          </ac:spMkLst>
        </pc:spChg>
        <pc:spChg chg="mod">
          <ac:chgData name="Lola FERREIRA-MARTINEZ" userId="2020f818-ca6d-46a0-aa33-805e78c4b984" providerId="ADAL" clId="{9F0FABB3-FD7C-4AB5-9145-03815B4AD501}" dt="2021-03-29T07:41:20.276" v="1908" actId="207"/>
          <ac:spMkLst>
            <pc:docMk/>
            <pc:sldMk cId="2317270011" sldId="284"/>
            <ac:spMk id="25" creationId="{9118B2A5-369E-4743-ACF2-A0E562F6A22E}"/>
          </ac:spMkLst>
        </pc:spChg>
        <pc:spChg chg="add del">
          <ac:chgData name="Lola FERREIRA-MARTINEZ" userId="2020f818-ca6d-46a0-aa33-805e78c4b984" providerId="ADAL" clId="{9F0FABB3-FD7C-4AB5-9145-03815B4AD501}" dt="2021-03-24T10:16:37.901" v="444" actId="26606"/>
          <ac:spMkLst>
            <pc:docMk/>
            <pc:sldMk cId="2317270011" sldId="284"/>
            <ac:spMk id="25" creationId="{E3020543-B24B-4EC4-8FFC-8DD88EEA91A8}"/>
          </ac:spMkLst>
        </pc:spChg>
        <pc:spChg chg="mod">
          <ac:chgData name="Lola FERREIRA-MARTINEZ" userId="2020f818-ca6d-46a0-aa33-805e78c4b984" providerId="ADAL" clId="{9F0FABB3-FD7C-4AB5-9145-03815B4AD501}" dt="2021-03-29T07:41:05.628" v="1907" actId="207"/>
          <ac:spMkLst>
            <pc:docMk/>
            <pc:sldMk cId="2317270011" sldId="284"/>
            <ac:spMk id="26" creationId="{8ACF993A-E783-4F62-BC1A-CB8125FE4DBB}"/>
          </ac:spMkLst>
        </pc:spChg>
        <pc:spChg chg="add del">
          <ac:chgData name="Lola FERREIRA-MARTINEZ" userId="2020f818-ca6d-46a0-aa33-805e78c4b984" providerId="ADAL" clId="{9F0FABB3-FD7C-4AB5-9145-03815B4AD501}" dt="2021-03-29T07:37:51.413" v="1876" actId="22"/>
          <ac:spMkLst>
            <pc:docMk/>
            <pc:sldMk cId="2317270011" sldId="284"/>
            <ac:spMk id="27" creationId="{C68633CC-3DCE-4CA6-A7AE-2F1F83EF5334}"/>
          </ac:spMkLst>
        </pc:spChg>
        <pc:spChg chg="add del">
          <ac:chgData name="Lola FERREIRA-MARTINEZ" userId="2020f818-ca6d-46a0-aa33-805e78c4b984" providerId="ADAL" clId="{9F0FABB3-FD7C-4AB5-9145-03815B4AD501}" dt="2021-03-24T10:16:40.414" v="446" actId="26606"/>
          <ac:spMkLst>
            <pc:docMk/>
            <pc:sldMk cId="2317270011" sldId="284"/>
            <ac:spMk id="28" creationId="{777A147A-9ED8-46B4-8660-1B3C2AA880B5}"/>
          </ac:spMkLst>
        </pc:spChg>
        <pc:spChg chg="mod topLvl">
          <ac:chgData name="Lola FERREIRA-MARTINEZ" userId="2020f818-ca6d-46a0-aa33-805e78c4b984" providerId="ADAL" clId="{9F0FABB3-FD7C-4AB5-9145-03815B4AD501}" dt="2021-03-29T07:40:09.726" v="1906" actId="255"/>
          <ac:spMkLst>
            <pc:docMk/>
            <pc:sldMk cId="2317270011" sldId="284"/>
            <ac:spMk id="29" creationId="{54CDEF4A-4483-44AF-A4A3-3E8D13EAB86D}"/>
          </ac:spMkLst>
        </pc:spChg>
        <pc:spChg chg="add del">
          <ac:chgData name="Lola FERREIRA-MARTINEZ" userId="2020f818-ca6d-46a0-aa33-805e78c4b984" providerId="ADAL" clId="{9F0FABB3-FD7C-4AB5-9145-03815B4AD501}" dt="2021-03-24T10:16:40.414" v="446" actId="26606"/>
          <ac:spMkLst>
            <pc:docMk/>
            <pc:sldMk cId="2317270011" sldId="284"/>
            <ac:spMk id="29" creationId="{5D6C15A0-C087-4593-8414-2B4EC1CDC3DE}"/>
          </ac:spMkLst>
        </pc:spChg>
        <pc:spChg chg="add del mod topLvl">
          <ac:chgData name="Lola FERREIRA-MARTINEZ" userId="2020f818-ca6d-46a0-aa33-805e78c4b984" providerId="ADAL" clId="{9F0FABB3-FD7C-4AB5-9145-03815B4AD501}" dt="2021-03-29T07:39:46.648" v="1899" actId="478"/>
          <ac:spMkLst>
            <pc:docMk/>
            <pc:sldMk cId="2317270011" sldId="284"/>
            <ac:spMk id="30" creationId="{55EAA81D-85E8-4263-B5DB-BA5E2DC05DF0}"/>
          </ac:spMkLst>
        </pc:spChg>
        <pc:spChg chg="add del mod">
          <ac:chgData name="Lola FERREIRA-MARTINEZ" userId="2020f818-ca6d-46a0-aa33-805e78c4b984" providerId="ADAL" clId="{9F0FABB3-FD7C-4AB5-9145-03815B4AD501}" dt="2021-03-29T07:38:46.545" v="1887" actId="478"/>
          <ac:spMkLst>
            <pc:docMk/>
            <pc:sldMk cId="2317270011" sldId="284"/>
            <ac:spMk id="32" creationId="{2C6B19E1-82DE-4E62-9E7D-ABA113B7EAA6}"/>
          </ac:spMkLst>
        </pc:spChg>
        <pc:grpChg chg="add mod">
          <ac:chgData name="Lola FERREIRA-MARTINEZ" userId="2020f818-ca6d-46a0-aa33-805e78c4b984" providerId="ADAL" clId="{9F0FABB3-FD7C-4AB5-9145-03815B4AD501}" dt="2021-03-31T09:16:52.672" v="7115" actId="1076"/>
          <ac:grpSpMkLst>
            <pc:docMk/>
            <pc:sldMk cId="2317270011" sldId="284"/>
            <ac:grpSpMk id="5" creationId="{8C5C9DCF-9B93-4C80-ADCC-7A205AD3B0DF}"/>
          </ac:grpSpMkLst>
        </pc:grpChg>
        <pc:grpChg chg="add mod">
          <ac:chgData name="Lola FERREIRA-MARTINEZ" userId="2020f818-ca6d-46a0-aa33-805e78c4b984" providerId="ADAL" clId="{9F0FABB3-FD7C-4AB5-9145-03815B4AD501}" dt="2021-03-31T09:17:33.185" v="7119" actId="1076"/>
          <ac:grpSpMkLst>
            <pc:docMk/>
            <pc:sldMk cId="2317270011" sldId="284"/>
            <ac:grpSpMk id="6" creationId="{39EB72CE-5B3E-4781-AF54-96085C038824}"/>
          </ac:grpSpMkLst>
        </pc:grpChg>
        <pc:grpChg chg="add mod">
          <ac:chgData name="Lola FERREIRA-MARTINEZ" userId="2020f818-ca6d-46a0-aa33-805e78c4b984" providerId="ADAL" clId="{9F0FABB3-FD7C-4AB5-9145-03815B4AD501}" dt="2021-03-31T09:17:50.166" v="7122" actId="1076"/>
          <ac:grpSpMkLst>
            <pc:docMk/>
            <pc:sldMk cId="2317270011" sldId="284"/>
            <ac:grpSpMk id="7" creationId="{6FD60B9B-D999-4796-A8A3-58E29E177BDE}"/>
          </ac:grpSpMkLst>
        </pc:grpChg>
        <pc:grpChg chg="add del mod">
          <ac:chgData name="Lola FERREIRA-MARTINEZ" userId="2020f818-ca6d-46a0-aa33-805e78c4b984" providerId="ADAL" clId="{9F0FABB3-FD7C-4AB5-9145-03815B4AD501}" dt="2021-03-30T10:35:21.770" v="5243" actId="478"/>
          <ac:grpSpMkLst>
            <pc:docMk/>
            <pc:sldMk cId="2317270011" sldId="284"/>
            <ac:grpSpMk id="8" creationId="{14B635AF-0F46-41DA-B366-64462571059E}"/>
          </ac:grpSpMkLst>
        </pc:grpChg>
        <pc:grpChg chg="add mod">
          <ac:chgData name="Lola FERREIRA-MARTINEZ" userId="2020f818-ca6d-46a0-aa33-805e78c4b984" providerId="ADAL" clId="{9F0FABB3-FD7C-4AB5-9145-03815B4AD501}" dt="2021-03-31T09:17:22.690" v="7117" actId="1076"/>
          <ac:grpSpMkLst>
            <pc:docMk/>
            <pc:sldMk cId="2317270011" sldId="284"/>
            <ac:grpSpMk id="9" creationId="{B4A25FEB-7860-461D-9AEA-C061D8EA6B81}"/>
          </ac:grpSpMkLst>
        </pc:grpChg>
        <pc:grpChg chg="add del">
          <ac:chgData name="Lola FERREIRA-MARTINEZ" userId="2020f818-ca6d-46a0-aa33-805e78c4b984" providerId="ADAL" clId="{9F0FABB3-FD7C-4AB5-9145-03815B4AD501}" dt="2021-03-24T10:16:35.160" v="442" actId="26606"/>
          <ac:grpSpMkLst>
            <pc:docMk/>
            <pc:sldMk cId="2317270011" sldId="284"/>
            <ac:grpSpMk id="16" creationId="{A23D792D-D9F2-4EB4-ADE2-65A518DA6489}"/>
          </ac:grpSpMkLst>
        </pc:grpChg>
        <pc:grpChg chg="add mod">
          <ac:chgData name="Lola FERREIRA-MARTINEZ" userId="2020f818-ca6d-46a0-aa33-805e78c4b984" providerId="ADAL" clId="{9F0FABB3-FD7C-4AB5-9145-03815B4AD501}" dt="2021-03-29T07:41:42.266" v="1911" actId="1035"/>
          <ac:grpSpMkLst>
            <pc:docMk/>
            <pc:sldMk cId="2317270011" sldId="284"/>
            <ac:grpSpMk id="24" creationId="{A6F52184-E277-4812-AA81-49EF15FE3A7D}"/>
          </ac:grpSpMkLst>
        </pc:grpChg>
        <pc:grpChg chg="add del mod">
          <ac:chgData name="Lola FERREIRA-MARTINEZ" userId="2020f818-ca6d-46a0-aa33-805e78c4b984" providerId="ADAL" clId="{9F0FABB3-FD7C-4AB5-9145-03815B4AD501}" dt="2021-03-29T07:39:46.648" v="1899" actId="478"/>
          <ac:grpSpMkLst>
            <pc:docMk/>
            <pc:sldMk cId="2317270011" sldId="284"/>
            <ac:grpSpMk id="28" creationId="{D5135CB5-9A33-453D-A567-C765641058E4}"/>
          </ac:grpSpMkLst>
        </pc:grpChg>
        <pc:graphicFrameChg chg="add del mod">
          <ac:chgData name="Lola FERREIRA-MARTINEZ" userId="2020f818-ca6d-46a0-aa33-805e78c4b984" providerId="ADAL" clId="{9F0FABB3-FD7C-4AB5-9145-03815B4AD501}" dt="2021-03-29T07:38:07.960" v="1882" actId="478"/>
          <ac:graphicFrameMkLst>
            <pc:docMk/>
            <pc:sldMk cId="2317270011" sldId="284"/>
            <ac:graphicFrameMk id="31" creationId="{5E45A495-4377-41D1-8699-EB821AAEEB29}"/>
          </ac:graphicFrameMkLst>
        </pc:graphicFrameChg>
        <pc:picChg chg="del">
          <ac:chgData name="Lola FERREIRA-MARTINEZ" userId="2020f818-ca6d-46a0-aa33-805e78c4b984" providerId="ADAL" clId="{9F0FABB3-FD7C-4AB5-9145-03815B4AD501}" dt="2021-03-22T14:59:03.366" v="13" actId="478"/>
          <ac:picMkLst>
            <pc:docMk/>
            <pc:sldMk cId="2317270011" sldId="284"/>
            <ac:picMk id="6" creationId="{53F044C4-6C8D-44AE-B2B0-F612D12C7CCE}"/>
          </ac:picMkLst>
        </pc:picChg>
        <pc:picChg chg="del">
          <ac:chgData name="Lola FERREIRA-MARTINEZ" userId="2020f818-ca6d-46a0-aa33-805e78c4b984" providerId="ADAL" clId="{9F0FABB3-FD7C-4AB5-9145-03815B4AD501}" dt="2021-03-22T14:58:57.863" v="12" actId="478"/>
          <ac:picMkLst>
            <pc:docMk/>
            <pc:sldMk cId="2317270011" sldId="284"/>
            <ac:picMk id="10" creationId="{06DF71D6-5E18-4E1E-A1A6-88131F98FAC8}"/>
          </ac:picMkLst>
        </pc:picChg>
        <pc:cxnChg chg="add del">
          <ac:chgData name="Lola FERREIRA-MARTINEZ" userId="2020f818-ca6d-46a0-aa33-805e78c4b984" providerId="ADAL" clId="{9F0FABB3-FD7C-4AB5-9145-03815B4AD501}" dt="2021-03-24T10:16:37.901" v="444" actId="26606"/>
          <ac:cxnSpMkLst>
            <pc:docMk/>
            <pc:sldMk cId="2317270011" sldId="284"/>
            <ac:cxnSpMk id="26" creationId="{C49DA8F6-BCC1-4447-B54C-57856834B94B}"/>
          </ac:cxnSpMkLst>
        </pc:cxnChg>
      </pc:sldChg>
      <pc:sldChg chg="addSp delSp modSp add mod ord addAnim delAnim modAnim">
        <pc:chgData name="Lola FERREIRA-MARTINEZ" userId="2020f818-ca6d-46a0-aa33-805e78c4b984" providerId="ADAL" clId="{9F0FABB3-FD7C-4AB5-9145-03815B4AD501}" dt="2021-03-30T07:05:45.472" v="3733" actId="478"/>
        <pc:sldMkLst>
          <pc:docMk/>
          <pc:sldMk cId="2353451266" sldId="311"/>
        </pc:sldMkLst>
        <pc:spChg chg="del mod">
          <ac:chgData name="Lola FERREIRA-MARTINEZ" userId="2020f818-ca6d-46a0-aa33-805e78c4b984" providerId="ADAL" clId="{9F0FABB3-FD7C-4AB5-9145-03815B4AD501}" dt="2021-03-26T10:40:26.373" v="1316" actId="478"/>
          <ac:spMkLst>
            <pc:docMk/>
            <pc:sldMk cId="2353451266" sldId="311"/>
            <ac:spMk id="13" creationId="{5A2DD655-BAC3-4BDC-9EBD-1CDD867453F3}"/>
          </ac:spMkLst>
        </pc:spChg>
        <pc:spChg chg="mod">
          <ac:chgData name="Lola FERREIRA-MARTINEZ" userId="2020f818-ca6d-46a0-aa33-805e78c4b984" providerId="ADAL" clId="{9F0FABB3-FD7C-4AB5-9145-03815B4AD501}" dt="2021-03-29T10:02:01.501" v="2121" actId="1076"/>
          <ac:spMkLst>
            <pc:docMk/>
            <pc:sldMk cId="2353451266" sldId="311"/>
            <ac:spMk id="15" creationId="{CC21325A-8CEC-47B7-B9DA-CF61712C528D}"/>
          </ac:spMkLst>
        </pc:spChg>
        <pc:spChg chg="add mod">
          <ac:chgData name="Lola FERREIRA-MARTINEZ" userId="2020f818-ca6d-46a0-aa33-805e78c4b984" providerId="ADAL" clId="{9F0FABB3-FD7C-4AB5-9145-03815B4AD501}" dt="2021-03-26T10:40:28.930" v="1317"/>
          <ac:spMkLst>
            <pc:docMk/>
            <pc:sldMk cId="2353451266" sldId="311"/>
            <ac:spMk id="19" creationId="{4F0444C1-D10D-4498-92C2-377ACA3099E7}"/>
          </ac:spMkLst>
        </pc:spChg>
        <pc:picChg chg="add del mod">
          <ac:chgData name="Lola FERREIRA-MARTINEZ" userId="2020f818-ca6d-46a0-aa33-805e78c4b984" providerId="ADAL" clId="{9F0FABB3-FD7C-4AB5-9145-03815B4AD501}" dt="2021-03-30T07:05:44.723" v="3732" actId="478"/>
          <ac:picMkLst>
            <pc:docMk/>
            <pc:sldMk cId="2353451266" sldId="311"/>
            <ac:picMk id="3" creationId="{24A32C46-F1E6-49E9-88B8-577DBD4E4758}"/>
          </ac:picMkLst>
        </pc:picChg>
        <pc:picChg chg="add mod ord">
          <ac:chgData name="Lola FERREIRA-MARTINEZ" userId="2020f818-ca6d-46a0-aa33-805e78c4b984" providerId="ADAL" clId="{9F0FABB3-FD7C-4AB5-9145-03815B4AD501}" dt="2021-03-30T07:05:43.975" v="3731" actId="1036"/>
          <ac:picMkLst>
            <pc:docMk/>
            <pc:sldMk cId="2353451266" sldId="311"/>
            <ac:picMk id="4" creationId="{0B5D7C04-21FE-4869-B231-78042F561EE9}"/>
          </ac:picMkLst>
        </pc:picChg>
        <pc:picChg chg="add del mod">
          <ac:chgData name="Lola FERREIRA-MARTINEZ" userId="2020f818-ca6d-46a0-aa33-805e78c4b984" providerId="ADAL" clId="{9F0FABB3-FD7C-4AB5-9145-03815B4AD501}" dt="2021-03-25T13:56:30.406" v="845" actId="478"/>
          <ac:picMkLst>
            <pc:docMk/>
            <pc:sldMk cId="2353451266" sldId="311"/>
            <ac:picMk id="5" creationId="{E947830E-81EF-4276-8441-1EF0625C39C6}"/>
          </ac:picMkLst>
        </pc:picChg>
        <pc:picChg chg="del">
          <ac:chgData name="Lola FERREIRA-MARTINEZ" userId="2020f818-ca6d-46a0-aa33-805e78c4b984" providerId="ADAL" clId="{9F0FABB3-FD7C-4AB5-9145-03815B4AD501}" dt="2021-03-25T13:55:34.426" v="833" actId="478"/>
          <ac:picMkLst>
            <pc:docMk/>
            <pc:sldMk cId="2353451266" sldId="311"/>
            <ac:picMk id="7" creationId="{A20531D5-E165-407E-A069-DE83F11F9D18}"/>
          </ac:picMkLst>
        </pc:picChg>
        <pc:picChg chg="add mod modCrop">
          <ac:chgData name="Lola FERREIRA-MARTINEZ" userId="2020f818-ca6d-46a0-aa33-805e78c4b984" providerId="ADAL" clId="{9F0FABB3-FD7C-4AB5-9145-03815B4AD501}" dt="2021-03-25T13:57:31.145" v="859" actId="1076"/>
          <ac:picMkLst>
            <pc:docMk/>
            <pc:sldMk cId="2353451266" sldId="311"/>
            <ac:picMk id="8" creationId="{0A7BEADA-9DE0-4E62-8CD3-00E90A2A5B74}"/>
          </ac:picMkLst>
        </pc:picChg>
        <pc:picChg chg="add del mod">
          <ac:chgData name="Lola FERREIRA-MARTINEZ" userId="2020f818-ca6d-46a0-aa33-805e78c4b984" providerId="ADAL" clId="{9F0FABB3-FD7C-4AB5-9145-03815B4AD501}" dt="2021-03-30T07:05:41.760" v="3727" actId="478"/>
          <ac:picMkLst>
            <pc:docMk/>
            <pc:sldMk cId="2353451266" sldId="311"/>
            <ac:picMk id="9" creationId="{140E3ECB-421C-4910-89BD-54B1B13E7BB7}"/>
          </ac:picMkLst>
        </pc:picChg>
        <pc:picChg chg="del">
          <ac:chgData name="Lola FERREIRA-MARTINEZ" userId="2020f818-ca6d-46a0-aa33-805e78c4b984" providerId="ADAL" clId="{9F0FABB3-FD7C-4AB5-9145-03815B4AD501}" dt="2021-03-25T13:53:49.518" v="825" actId="478"/>
          <ac:picMkLst>
            <pc:docMk/>
            <pc:sldMk cId="2353451266" sldId="311"/>
            <ac:picMk id="12" creationId="{A8E80DD7-9D17-4FDD-84DC-B7A599E1EBEE}"/>
          </ac:picMkLst>
        </pc:picChg>
        <pc:picChg chg="del">
          <ac:chgData name="Lola FERREIRA-MARTINEZ" userId="2020f818-ca6d-46a0-aa33-805e78c4b984" providerId="ADAL" clId="{9F0FABB3-FD7C-4AB5-9145-03815B4AD501}" dt="2021-03-30T07:05:45.472" v="3733" actId="478"/>
          <ac:picMkLst>
            <pc:docMk/>
            <pc:sldMk cId="2353451266" sldId="311"/>
            <ac:picMk id="14" creationId="{5A87A6BB-92AA-4648-BBCA-A743A8E2FD54}"/>
          </ac:picMkLst>
        </pc:picChg>
      </pc:sldChg>
      <pc:sldChg chg="addSp delSp modSp add mod ord">
        <pc:chgData name="Lola FERREIRA-MARTINEZ" userId="2020f818-ca6d-46a0-aa33-805e78c4b984" providerId="ADAL" clId="{9F0FABB3-FD7C-4AB5-9145-03815B4AD501}" dt="2021-03-29T14:33:13.661" v="2937" actId="1076"/>
        <pc:sldMkLst>
          <pc:docMk/>
          <pc:sldMk cId="2986901228" sldId="313"/>
        </pc:sldMkLst>
        <pc:spChg chg="mod">
          <ac:chgData name="Lola FERREIRA-MARTINEZ" userId="2020f818-ca6d-46a0-aa33-805e78c4b984" providerId="ADAL" clId="{9F0FABB3-FD7C-4AB5-9145-03815B4AD501}" dt="2021-03-29T14:33:13.661" v="2937" actId="1076"/>
          <ac:spMkLst>
            <pc:docMk/>
            <pc:sldMk cId="2986901228" sldId="313"/>
            <ac:spMk id="4" creationId="{00000000-0000-0000-0000-000000000000}"/>
          </ac:spMkLst>
        </pc:spChg>
        <pc:spChg chg="del">
          <ac:chgData name="Lola FERREIRA-MARTINEZ" userId="2020f818-ca6d-46a0-aa33-805e78c4b984" providerId="ADAL" clId="{9F0FABB3-FD7C-4AB5-9145-03815B4AD501}" dt="2021-03-25T13:49:00.993" v="820" actId="478"/>
          <ac:spMkLst>
            <pc:docMk/>
            <pc:sldMk cId="2986901228" sldId="313"/>
            <ac:spMk id="12" creationId="{00000000-0000-0000-0000-000000000000}"/>
          </ac:spMkLst>
        </pc:spChg>
        <pc:spChg chg="add del mod">
          <ac:chgData name="Lola FERREIRA-MARTINEZ" userId="2020f818-ca6d-46a0-aa33-805e78c4b984" providerId="ADAL" clId="{9F0FABB3-FD7C-4AB5-9145-03815B4AD501}" dt="2021-03-26T10:36:46.668" v="1237" actId="478"/>
          <ac:spMkLst>
            <pc:docMk/>
            <pc:sldMk cId="2986901228" sldId="313"/>
            <ac:spMk id="13" creationId="{C0FFEE18-879E-4243-B653-7B57F8AED03F}"/>
          </ac:spMkLst>
        </pc:spChg>
        <pc:spChg chg="mod">
          <ac:chgData name="Lola FERREIRA-MARTINEZ" userId="2020f818-ca6d-46a0-aa33-805e78c4b984" providerId="ADAL" clId="{9F0FABB3-FD7C-4AB5-9145-03815B4AD501}" dt="2021-03-25T14:17:52.614" v="907" actId="1036"/>
          <ac:spMkLst>
            <pc:docMk/>
            <pc:sldMk cId="2986901228" sldId="313"/>
            <ac:spMk id="16" creationId="{00000000-0000-0000-0000-000000000000}"/>
          </ac:spMkLst>
        </pc:spChg>
        <pc:spChg chg="mod">
          <ac:chgData name="Lola FERREIRA-MARTINEZ" userId="2020f818-ca6d-46a0-aa33-805e78c4b984" providerId="ADAL" clId="{9F0FABB3-FD7C-4AB5-9145-03815B4AD501}" dt="2021-03-25T14:24:50.945" v="946" actId="1076"/>
          <ac:spMkLst>
            <pc:docMk/>
            <pc:sldMk cId="2986901228" sldId="313"/>
            <ac:spMk id="17" creationId="{00000000-0000-0000-0000-000000000000}"/>
          </ac:spMkLst>
        </pc:spChg>
        <pc:spChg chg="mod">
          <ac:chgData name="Lola FERREIRA-MARTINEZ" userId="2020f818-ca6d-46a0-aa33-805e78c4b984" providerId="ADAL" clId="{9F0FABB3-FD7C-4AB5-9145-03815B4AD501}" dt="2021-03-25T14:17:52.614" v="907" actId="1036"/>
          <ac:spMkLst>
            <pc:docMk/>
            <pc:sldMk cId="2986901228" sldId="313"/>
            <ac:spMk id="18" creationId="{00000000-0000-0000-0000-000000000000}"/>
          </ac:spMkLst>
        </pc:spChg>
        <pc:spChg chg="add del mod">
          <ac:chgData name="Lola FERREIRA-MARTINEZ" userId="2020f818-ca6d-46a0-aa33-805e78c4b984" providerId="ADAL" clId="{9F0FABB3-FD7C-4AB5-9145-03815B4AD501}" dt="2021-03-26T10:36:30.005" v="1236"/>
          <ac:spMkLst>
            <pc:docMk/>
            <pc:sldMk cId="2986901228" sldId="313"/>
            <ac:spMk id="22" creationId="{EA836013-DD92-405F-A658-771D95733430}"/>
          </ac:spMkLst>
        </pc:spChg>
        <pc:spChg chg="add del mod">
          <ac:chgData name="Lola FERREIRA-MARTINEZ" userId="2020f818-ca6d-46a0-aa33-805e78c4b984" providerId="ADAL" clId="{9F0FABB3-FD7C-4AB5-9145-03815B4AD501}" dt="2021-03-26T10:36:52.254" v="1239"/>
          <ac:spMkLst>
            <pc:docMk/>
            <pc:sldMk cId="2986901228" sldId="313"/>
            <ac:spMk id="23" creationId="{C4FAE432-B447-4DFF-B71D-98E739268BAF}"/>
          </ac:spMkLst>
        </pc:spChg>
        <pc:spChg chg="add del mod">
          <ac:chgData name="Lola FERREIRA-MARTINEZ" userId="2020f818-ca6d-46a0-aa33-805e78c4b984" providerId="ADAL" clId="{9F0FABB3-FD7C-4AB5-9145-03815B4AD501}" dt="2021-03-26T10:37:51.792" v="1241" actId="478"/>
          <ac:spMkLst>
            <pc:docMk/>
            <pc:sldMk cId="2986901228" sldId="313"/>
            <ac:spMk id="24" creationId="{BACAA889-6D8A-44A4-A893-319199379FAE}"/>
          </ac:spMkLst>
        </pc:spChg>
        <pc:spChg chg="add del mod">
          <ac:chgData name="Lola FERREIRA-MARTINEZ" userId="2020f818-ca6d-46a0-aa33-805e78c4b984" providerId="ADAL" clId="{9F0FABB3-FD7C-4AB5-9145-03815B4AD501}" dt="2021-03-26T10:39:18.036" v="1284" actId="478"/>
          <ac:spMkLst>
            <pc:docMk/>
            <pc:sldMk cId="2986901228" sldId="313"/>
            <ac:spMk id="25" creationId="{B644B826-5B69-4CC6-846A-07931C759422}"/>
          </ac:spMkLst>
        </pc:spChg>
        <pc:spChg chg="add mod">
          <ac:chgData name="Lola FERREIRA-MARTINEZ" userId="2020f818-ca6d-46a0-aa33-805e78c4b984" providerId="ADAL" clId="{9F0FABB3-FD7C-4AB5-9145-03815B4AD501}" dt="2021-03-26T10:39:28.538" v="1313" actId="20577"/>
          <ac:spMkLst>
            <pc:docMk/>
            <pc:sldMk cId="2986901228" sldId="313"/>
            <ac:spMk id="26" creationId="{73F83EAB-339E-40A3-912C-0276AB6C29BE}"/>
          </ac:spMkLst>
        </pc:spChg>
        <pc:picChg chg="add mod">
          <ac:chgData name="Lola FERREIRA-MARTINEZ" userId="2020f818-ca6d-46a0-aa33-805e78c4b984" providerId="ADAL" clId="{9F0FABB3-FD7C-4AB5-9145-03815B4AD501}" dt="2021-03-26T11:48:46.248" v="1423" actId="1076"/>
          <ac:picMkLst>
            <pc:docMk/>
            <pc:sldMk cId="2986901228" sldId="313"/>
            <ac:picMk id="3" creationId="{809342C6-8A45-4B6D-A0A1-E1F0761A9A87}"/>
          </ac:picMkLst>
        </pc:picChg>
        <pc:picChg chg="add del mod">
          <ac:chgData name="Lola FERREIRA-MARTINEZ" userId="2020f818-ca6d-46a0-aa33-805e78c4b984" providerId="ADAL" clId="{9F0FABB3-FD7C-4AB5-9145-03815B4AD501}" dt="2021-03-25T14:13:11.261" v="880" actId="478"/>
          <ac:picMkLst>
            <pc:docMk/>
            <pc:sldMk cId="2986901228" sldId="313"/>
            <ac:picMk id="9" creationId="{7CEB4DCE-33E6-48BB-8B28-B041F779558D}"/>
          </ac:picMkLst>
        </pc:picChg>
        <pc:picChg chg="del">
          <ac:chgData name="Lola FERREIRA-MARTINEZ" userId="2020f818-ca6d-46a0-aa33-805e78c4b984" providerId="ADAL" clId="{9F0FABB3-FD7C-4AB5-9145-03815B4AD501}" dt="2021-03-25T13:48:56.407" v="819" actId="478"/>
          <ac:picMkLst>
            <pc:docMk/>
            <pc:sldMk cId="2986901228" sldId="313"/>
            <ac:picMk id="11" creationId="{00000000-0000-0000-0000-000000000000}"/>
          </ac:picMkLst>
        </pc:picChg>
        <pc:picChg chg="add mod">
          <ac:chgData name="Lola FERREIRA-MARTINEZ" userId="2020f818-ca6d-46a0-aa33-805e78c4b984" providerId="ADAL" clId="{9F0FABB3-FD7C-4AB5-9145-03815B4AD501}" dt="2021-03-26T11:48:47.846" v="1424" actId="1076"/>
          <ac:picMkLst>
            <pc:docMk/>
            <pc:sldMk cId="2986901228" sldId="313"/>
            <ac:picMk id="14" creationId="{F3DEC9D3-71AD-4EF5-A3EE-CE6433F4F212}"/>
          </ac:picMkLst>
        </pc:picChg>
        <pc:picChg chg="add mod modCrop">
          <ac:chgData name="Lola FERREIRA-MARTINEZ" userId="2020f818-ca6d-46a0-aa33-805e78c4b984" providerId="ADAL" clId="{9F0FABB3-FD7C-4AB5-9145-03815B4AD501}" dt="2021-03-29T07:51:55.200" v="1925" actId="1076"/>
          <ac:picMkLst>
            <pc:docMk/>
            <pc:sldMk cId="2986901228" sldId="313"/>
            <ac:picMk id="19" creationId="{80AAA0C8-5975-499F-B80B-5670EA5B7D84}"/>
          </ac:picMkLst>
        </pc:picChg>
        <pc:cxnChg chg="mod">
          <ac:chgData name="Lola FERREIRA-MARTINEZ" userId="2020f818-ca6d-46a0-aa33-805e78c4b984" providerId="ADAL" clId="{9F0FABB3-FD7C-4AB5-9145-03815B4AD501}" dt="2021-03-26T12:56:43.222" v="1426" actId="14100"/>
          <ac:cxnSpMkLst>
            <pc:docMk/>
            <pc:sldMk cId="2986901228" sldId="313"/>
            <ac:cxnSpMk id="6" creationId="{00000000-0000-0000-0000-000000000000}"/>
          </ac:cxnSpMkLst>
        </pc:cxnChg>
        <pc:cxnChg chg="mod">
          <ac:chgData name="Lola FERREIRA-MARTINEZ" userId="2020f818-ca6d-46a0-aa33-805e78c4b984" providerId="ADAL" clId="{9F0FABB3-FD7C-4AB5-9145-03815B4AD501}" dt="2021-03-26T12:56:47.655" v="1427" actId="14100"/>
          <ac:cxnSpMkLst>
            <pc:docMk/>
            <pc:sldMk cId="2986901228" sldId="313"/>
            <ac:cxnSpMk id="7" creationId="{00000000-0000-0000-0000-000000000000}"/>
          </ac:cxnSpMkLst>
        </pc:cxnChg>
        <pc:cxnChg chg="mod">
          <ac:chgData name="Lola FERREIRA-MARTINEZ" userId="2020f818-ca6d-46a0-aa33-805e78c4b984" providerId="ADAL" clId="{9F0FABB3-FD7C-4AB5-9145-03815B4AD501}" dt="2021-03-26T12:56:52.261" v="1428" actId="14100"/>
          <ac:cxnSpMkLst>
            <pc:docMk/>
            <pc:sldMk cId="2986901228" sldId="313"/>
            <ac:cxnSpMk id="8" creationId="{00000000-0000-0000-0000-000000000000}"/>
          </ac:cxnSpMkLst>
        </pc:cxnChg>
      </pc:sldChg>
      <pc:sldChg chg="addSp delSp modSp add mod delAnim modAnim">
        <pc:chgData name="Lola FERREIRA-MARTINEZ" userId="2020f818-ca6d-46a0-aa33-805e78c4b984" providerId="ADAL" clId="{9F0FABB3-FD7C-4AB5-9145-03815B4AD501}" dt="2021-03-30T15:09:55.153" v="5887" actId="1035"/>
        <pc:sldMkLst>
          <pc:docMk/>
          <pc:sldMk cId="3469059363" sldId="332"/>
        </pc:sldMkLst>
        <pc:spChg chg="add del mod">
          <ac:chgData name="Lola FERREIRA-MARTINEZ" userId="2020f818-ca6d-46a0-aa33-805e78c4b984" providerId="ADAL" clId="{9F0FABB3-FD7C-4AB5-9145-03815B4AD501}" dt="2021-03-29T14:42:27.234" v="3020" actId="21"/>
          <ac:spMkLst>
            <pc:docMk/>
            <pc:sldMk cId="3469059363" sldId="332"/>
            <ac:spMk id="6" creationId="{A8499145-5C1E-469E-9529-72210BDAB70C}"/>
          </ac:spMkLst>
        </pc:spChg>
        <pc:spChg chg="add mod">
          <ac:chgData name="Lola FERREIRA-MARTINEZ" userId="2020f818-ca6d-46a0-aa33-805e78c4b984" providerId="ADAL" clId="{9F0FABB3-FD7C-4AB5-9145-03815B4AD501}" dt="2021-03-30T15:09:15.160" v="5874" actId="1035"/>
          <ac:spMkLst>
            <pc:docMk/>
            <pc:sldMk cId="3469059363" sldId="332"/>
            <ac:spMk id="7" creationId="{DA7123F5-A905-424A-A1E1-C2C66356E5B9}"/>
          </ac:spMkLst>
        </pc:spChg>
        <pc:spChg chg="add mod">
          <ac:chgData name="Lola FERREIRA-MARTINEZ" userId="2020f818-ca6d-46a0-aa33-805e78c4b984" providerId="ADAL" clId="{9F0FABB3-FD7C-4AB5-9145-03815B4AD501}" dt="2021-03-30T15:09:55.153" v="5887" actId="1035"/>
          <ac:spMkLst>
            <pc:docMk/>
            <pc:sldMk cId="3469059363" sldId="332"/>
            <ac:spMk id="10" creationId="{AA3DC5E1-2FD8-4F0B-A708-051B77203F16}"/>
          </ac:spMkLst>
        </pc:spChg>
        <pc:picChg chg="add mod">
          <ac:chgData name="Lola FERREIRA-MARTINEZ" userId="2020f818-ca6d-46a0-aa33-805e78c4b984" providerId="ADAL" clId="{9F0FABB3-FD7C-4AB5-9145-03815B4AD501}" dt="2021-03-30T15:09:15.160" v="5874" actId="1035"/>
          <ac:picMkLst>
            <pc:docMk/>
            <pc:sldMk cId="3469059363" sldId="332"/>
            <ac:picMk id="3" creationId="{2D98F8C4-41F8-4C93-A024-E7AE4192FB66}"/>
          </ac:picMkLst>
        </pc:picChg>
        <pc:picChg chg="mod">
          <ac:chgData name="Lola FERREIRA-MARTINEZ" userId="2020f818-ca6d-46a0-aa33-805e78c4b984" providerId="ADAL" clId="{9F0FABB3-FD7C-4AB5-9145-03815B4AD501}" dt="2021-03-30T15:09:55.153" v="5887" actId="1035"/>
          <ac:picMkLst>
            <pc:docMk/>
            <pc:sldMk cId="3469059363" sldId="332"/>
            <ac:picMk id="1026" creationId="{69E816A5-36B9-45D2-A63B-BF00B4953A52}"/>
          </ac:picMkLst>
        </pc:picChg>
      </pc:sldChg>
      <pc:sldChg chg="addSp delSp modSp del mod">
        <pc:chgData name="Lola FERREIRA-MARTINEZ" userId="2020f818-ca6d-46a0-aa33-805e78c4b984" providerId="ADAL" clId="{9F0FABB3-FD7C-4AB5-9145-03815B4AD501}" dt="2021-03-25T13:59:37.348" v="860" actId="47"/>
        <pc:sldMkLst>
          <pc:docMk/>
          <pc:sldMk cId="1576269455" sldId="335"/>
        </pc:sldMkLst>
        <pc:spChg chg="del">
          <ac:chgData name="Lola FERREIRA-MARTINEZ" userId="2020f818-ca6d-46a0-aa33-805e78c4b984" providerId="ADAL" clId="{9F0FABB3-FD7C-4AB5-9145-03815B4AD501}" dt="2021-03-22T15:45:26.276" v="74" actId="21"/>
          <ac:spMkLst>
            <pc:docMk/>
            <pc:sldMk cId="1576269455" sldId="335"/>
            <ac:spMk id="10" creationId="{01024328-DD0A-4E81-8D63-5216A73980BE}"/>
          </ac:spMkLst>
        </pc:spChg>
        <pc:spChg chg="del">
          <ac:chgData name="Lola FERREIRA-MARTINEZ" userId="2020f818-ca6d-46a0-aa33-805e78c4b984" providerId="ADAL" clId="{9F0FABB3-FD7C-4AB5-9145-03815B4AD501}" dt="2021-03-22T15:45:26.276" v="74" actId="21"/>
          <ac:spMkLst>
            <pc:docMk/>
            <pc:sldMk cId="1576269455" sldId="335"/>
            <ac:spMk id="13" creationId="{3B57CCF3-550C-4CF9-A652-412F88E2CCB1}"/>
          </ac:spMkLst>
        </pc:spChg>
        <pc:spChg chg="mod">
          <ac:chgData name="Lola FERREIRA-MARTINEZ" userId="2020f818-ca6d-46a0-aa33-805e78c4b984" providerId="ADAL" clId="{9F0FABB3-FD7C-4AB5-9145-03815B4AD501}" dt="2021-03-22T16:32:20.133" v="105" actId="1035"/>
          <ac:spMkLst>
            <pc:docMk/>
            <pc:sldMk cId="1576269455" sldId="335"/>
            <ac:spMk id="17" creationId="{BB4605A6-5A28-4429-810B-43A96D4DD165}"/>
          </ac:spMkLst>
        </pc:spChg>
        <pc:spChg chg="mod">
          <ac:chgData name="Lola FERREIRA-MARTINEZ" userId="2020f818-ca6d-46a0-aa33-805e78c4b984" providerId="ADAL" clId="{9F0FABB3-FD7C-4AB5-9145-03815B4AD501}" dt="2021-03-24T11:46:47.376" v="620" actId="20577"/>
          <ac:spMkLst>
            <pc:docMk/>
            <pc:sldMk cId="1576269455" sldId="335"/>
            <ac:spMk id="21" creationId="{77F89F37-7C93-4DF3-B954-15A0FB623A41}"/>
          </ac:spMkLst>
        </pc:spChg>
        <pc:spChg chg="del">
          <ac:chgData name="Lola FERREIRA-MARTINEZ" userId="2020f818-ca6d-46a0-aa33-805e78c4b984" providerId="ADAL" clId="{9F0FABB3-FD7C-4AB5-9145-03815B4AD501}" dt="2021-03-22T15:45:26.276" v="74" actId="21"/>
          <ac:spMkLst>
            <pc:docMk/>
            <pc:sldMk cId="1576269455" sldId="335"/>
            <ac:spMk id="22" creationId="{A9390195-DD70-49C2-B180-5233B4D46CA2}"/>
          </ac:spMkLst>
        </pc:spChg>
        <pc:spChg chg="del">
          <ac:chgData name="Lola FERREIRA-MARTINEZ" userId="2020f818-ca6d-46a0-aa33-805e78c4b984" providerId="ADAL" clId="{9F0FABB3-FD7C-4AB5-9145-03815B4AD501}" dt="2021-03-22T15:45:26.276" v="74" actId="21"/>
          <ac:spMkLst>
            <pc:docMk/>
            <pc:sldMk cId="1576269455" sldId="335"/>
            <ac:spMk id="23" creationId="{B4F838EB-93DA-4695-917E-B120CCFC100F}"/>
          </ac:spMkLst>
        </pc:spChg>
        <pc:picChg chg="add mod">
          <ac:chgData name="Lola FERREIRA-MARTINEZ" userId="2020f818-ca6d-46a0-aa33-805e78c4b984" providerId="ADAL" clId="{9F0FABB3-FD7C-4AB5-9145-03815B4AD501}" dt="2021-03-22T16:32:11.695" v="102" actId="1076"/>
          <ac:picMkLst>
            <pc:docMk/>
            <pc:sldMk cId="1576269455" sldId="335"/>
            <ac:picMk id="3" creationId="{63C7FAB6-C711-4D23-AC67-89389918EAD5}"/>
          </ac:picMkLst>
        </pc:picChg>
        <pc:picChg chg="del">
          <ac:chgData name="Lola FERREIRA-MARTINEZ" userId="2020f818-ca6d-46a0-aa33-805e78c4b984" providerId="ADAL" clId="{9F0FABB3-FD7C-4AB5-9145-03815B4AD501}" dt="2021-03-22T15:21:08.951" v="15" actId="478"/>
          <ac:picMkLst>
            <pc:docMk/>
            <pc:sldMk cId="1576269455" sldId="335"/>
            <ac:picMk id="20" creationId="{B7F39204-CA0B-4A52-8883-CE1D8677EBF0}"/>
          </ac:picMkLst>
        </pc:picChg>
      </pc:sldChg>
      <pc:sldChg chg="addSp delSp modSp mod ord">
        <pc:chgData name="Lola FERREIRA-MARTINEZ" userId="2020f818-ca6d-46a0-aa33-805e78c4b984" providerId="ADAL" clId="{9F0FABB3-FD7C-4AB5-9145-03815B4AD501}" dt="2021-03-30T10:11:47.449" v="4880"/>
        <pc:sldMkLst>
          <pc:docMk/>
          <pc:sldMk cId="1597817296" sldId="336"/>
        </pc:sldMkLst>
        <pc:spChg chg="mod">
          <ac:chgData name="Lola FERREIRA-MARTINEZ" userId="2020f818-ca6d-46a0-aa33-805e78c4b984" providerId="ADAL" clId="{9F0FABB3-FD7C-4AB5-9145-03815B4AD501}" dt="2021-03-22T15:32:07.298" v="66" actId="1076"/>
          <ac:spMkLst>
            <pc:docMk/>
            <pc:sldMk cId="1597817296" sldId="336"/>
            <ac:spMk id="24" creationId="{4F1708D6-E136-462A-AE99-17A5A4602CD8}"/>
          </ac:spMkLst>
        </pc:spChg>
        <pc:spChg chg="mod">
          <ac:chgData name="Lola FERREIRA-MARTINEZ" userId="2020f818-ca6d-46a0-aa33-805e78c4b984" providerId="ADAL" clId="{9F0FABB3-FD7C-4AB5-9145-03815B4AD501}" dt="2021-03-22T15:32:06.789" v="65" actId="1076"/>
          <ac:spMkLst>
            <pc:docMk/>
            <pc:sldMk cId="1597817296" sldId="336"/>
            <ac:spMk id="38" creationId="{F273345E-64F6-4F54-942F-14061950BA1C}"/>
          </ac:spMkLst>
        </pc:spChg>
        <pc:spChg chg="mod">
          <ac:chgData name="Lola FERREIRA-MARTINEZ" userId="2020f818-ca6d-46a0-aa33-805e78c4b984" providerId="ADAL" clId="{9F0FABB3-FD7C-4AB5-9145-03815B4AD501}" dt="2021-03-22T15:32:06.556" v="64" actId="1076"/>
          <ac:spMkLst>
            <pc:docMk/>
            <pc:sldMk cId="1597817296" sldId="336"/>
            <ac:spMk id="39" creationId="{D618CB24-11B0-4B6A-835A-D27A3444EB3C}"/>
          </ac:spMkLst>
        </pc:spChg>
        <pc:picChg chg="add del mod modCrop">
          <ac:chgData name="Lola FERREIRA-MARTINEZ" userId="2020f818-ca6d-46a0-aa33-805e78c4b984" providerId="ADAL" clId="{9F0FABB3-FD7C-4AB5-9145-03815B4AD501}" dt="2021-03-22T15:32:12.849" v="73" actId="478"/>
          <ac:picMkLst>
            <pc:docMk/>
            <pc:sldMk cId="1597817296" sldId="336"/>
            <ac:picMk id="3" creationId="{4AFAC435-7866-4021-A91B-7FC5896A1007}"/>
          </ac:picMkLst>
        </pc:picChg>
        <pc:picChg chg="mod">
          <ac:chgData name="Lola FERREIRA-MARTINEZ" userId="2020f818-ca6d-46a0-aa33-805e78c4b984" providerId="ADAL" clId="{9F0FABB3-FD7C-4AB5-9145-03815B4AD501}" dt="2021-03-22T15:32:06.556" v="64" actId="1076"/>
          <ac:picMkLst>
            <pc:docMk/>
            <pc:sldMk cId="1597817296" sldId="336"/>
            <ac:picMk id="2077" creationId="{6C553533-D291-40BA-A124-1CE885C6C346}"/>
          </ac:picMkLst>
        </pc:picChg>
        <pc:picChg chg="mod">
          <ac:chgData name="Lola FERREIRA-MARTINEZ" userId="2020f818-ca6d-46a0-aa33-805e78c4b984" providerId="ADAL" clId="{9F0FABB3-FD7C-4AB5-9145-03815B4AD501}" dt="2021-03-22T15:32:06.789" v="65" actId="1076"/>
          <ac:picMkLst>
            <pc:docMk/>
            <pc:sldMk cId="1597817296" sldId="336"/>
            <ac:picMk id="2078" creationId="{E0596088-D712-4FC5-ADDF-F97F6DDD8F66}"/>
          </ac:picMkLst>
        </pc:picChg>
        <pc:picChg chg="mod">
          <ac:chgData name="Lola FERREIRA-MARTINEZ" userId="2020f818-ca6d-46a0-aa33-805e78c4b984" providerId="ADAL" clId="{9F0FABB3-FD7C-4AB5-9145-03815B4AD501}" dt="2021-03-22T15:32:07.298" v="66" actId="1076"/>
          <ac:picMkLst>
            <pc:docMk/>
            <pc:sldMk cId="1597817296" sldId="336"/>
            <ac:picMk id="2080" creationId="{A39E6DCD-6802-401A-8116-FCE8D57DEB85}"/>
          </ac:picMkLst>
        </pc:picChg>
      </pc:sldChg>
      <pc:sldChg chg="del">
        <pc:chgData name="Lola FERREIRA-MARTINEZ" userId="2020f818-ca6d-46a0-aa33-805e78c4b984" providerId="ADAL" clId="{9F0FABB3-FD7C-4AB5-9145-03815B4AD501}" dt="2021-03-29T12:19:03.395" v="2437" actId="47"/>
        <pc:sldMkLst>
          <pc:docMk/>
          <pc:sldMk cId="3729498970" sldId="337"/>
        </pc:sldMkLst>
      </pc:sldChg>
      <pc:sldChg chg="addSp delSp modSp mod ord modAnim">
        <pc:chgData name="Lola FERREIRA-MARTINEZ" userId="2020f818-ca6d-46a0-aa33-805e78c4b984" providerId="ADAL" clId="{9F0FABB3-FD7C-4AB5-9145-03815B4AD501}" dt="2021-03-31T09:31:23.336" v="7580" actId="20577"/>
        <pc:sldMkLst>
          <pc:docMk/>
          <pc:sldMk cId="4215212223" sldId="340"/>
        </pc:sldMkLst>
        <pc:spChg chg="mod">
          <ac:chgData name="Lola FERREIRA-MARTINEZ" userId="2020f818-ca6d-46a0-aa33-805e78c4b984" providerId="ADAL" clId="{9F0FABB3-FD7C-4AB5-9145-03815B4AD501}" dt="2021-03-31T09:31:23.336" v="7580" actId="20577"/>
          <ac:spMkLst>
            <pc:docMk/>
            <pc:sldMk cId="4215212223" sldId="340"/>
            <ac:spMk id="2" creationId="{4025E120-1D9E-4ABE-B97D-F5725F8E2444}"/>
          </ac:spMkLst>
        </pc:spChg>
        <pc:spChg chg="mod">
          <ac:chgData name="Lola FERREIRA-MARTINEZ" userId="2020f818-ca6d-46a0-aa33-805e78c4b984" providerId="ADAL" clId="{9F0FABB3-FD7C-4AB5-9145-03815B4AD501}" dt="2021-03-30T08:19:17.783" v="3978" actId="20577"/>
          <ac:spMkLst>
            <pc:docMk/>
            <pc:sldMk cId="4215212223" sldId="340"/>
            <ac:spMk id="4" creationId="{46EFB215-9053-4FCA-802B-9711C4FEDF7D}"/>
          </ac:spMkLst>
        </pc:spChg>
        <pc:spChg chg="add del mod">
          <ac:chgData name="Lola FERREIRA-MARTINEZ" userId="2020f818-ca6d-46a0-aa33-805e78c4b984" providerId="ADAL" clId="{9F0FABB3-FD7C-4AB5-9145-03815B4AD501}" dt="2021-03-26T14:08:41.794" v="1628"/>
          <ac:spMkLst>
            <pc:docMk/>
            <pc:sldMk cId="4215212223" sldId="340"/>
            <ac:spMk id="9" creationId="{200D1E15-FF80-43BE-AFBC-28B20CC38D09}"/>
          </ac:spMkLst>
        </pc:spChg>
        <pc:spChg chg="add mod">
          <ac:chgData name="Lola FERREIRA-MARTINEZ" userId="2020f818-ca6d-46a0-aa33-805e78c4b984" providerId="ADAL" clId="{9F0FABB3-FD7C-4AB5-9145-03815B4AD501}" dt="2021-03-29T12:44:17.410" v="2562"/>
          <ac:spMkLst>
            <pc:docMk/>
            <pc:sldMk cId="4215212223" sldId="340"/>
            <ac:spMk id="11" creationId="{05514CC3-9355-4525-B467-CDAB643E5F0A}"/>
          </ac:spMkLst>
        </pc:spChg>
        <pc:spChg chg="add mod">
          <ac:chgData name="Lola FERREIRA-MARTINEZ" userId="2020f818-ca6d-46a0-aa33-805e78c4b984" providerId="ADAL" clId="{9F0FABB3-FD7C-4AB5-9145-03815B4AD501}" dt="2021-03-30T10:15:17.666" v="5044" actId="1076"/>
          <ac:spMkLst>
            <pc:docMk/>
            <pc:sldMk cId="4215212223" sldId="340"/>
            <ac:spMk id="12" creationId="{D73A5DA1-B299-42E9-BD68-00585F651228}"/>
          </ac:spMkLst>
        </pc:spChg>
        <pc:spChg chg="del mod">
          <ac:chgData name="Lola FERREIRA-MARTINEZ" userId="2020f818-ca6d-46a0-aa33-805e78c4b984" providerId="ADAL" clId="{9F0FABB3-FD7C-4AB5-9145-03815B4AD501}" dt="2021-03-26T14:08:28.791" v="1626" actId="478"/>
          <ac:spMkLst>
            <pc:docMk/>
            <pc:sldMk cId="4215212223" sldId="340"/>
            <ac:spMk id="22" creationId="{76CA8664-BC3F-46C8-98C8-05E860EA9E40}"/>
          </ac:spMkLst>
        </pc:spChg>
        <pc:picChg chg="add mod modCrop">
          <ac:chgData name="Lola FERREIRA-MARTINEZ" userId="2020f818-ca6d-46a0-aa33-805e78c4b984" providerId="ADAL" clId="{9F0FABB3-FD7C-4AB5-9145-03815B4AD501}" dt="2021-03-29T12:26:39.071" v="2455" actId="1076"/>
          <ac:picMkLst>
            <pc:docMk/>
            <pc:sldMk cId="4215212223" sldId="340"/>
            <ac:picMk id="9" creationId="{3536DF07-AC2A-447E-8E68-28C1835AAA29}"/>
          </ac:picMkLst>
        </pc:picChg>
        <pc:picChg chg="del mod">
          <ac:chgData name="Lola FERREIRA-MARTINEZ" userId="2020f818-ca6d-46a0-aa33-805e78c4b984" providerId="ADAL" clId="{9F0FABB3-FD7C-4AB5-9145-03815B4AD501}" dt="2021-03-29T12:22:54.063" v="2445" actId="21"/>
          <ac:picMkLst>
            <pc:docMk/>
            <pc:sldMk cId="4215212223" sldId="340"/>
            <ac:picMk id="10" creationId="{2239C1F9-CF8E-4E54-972F-FEE0D401EBD0}"/>
          </ac:picMkLst>
        </pc:picChg>
      </pc:sldChg>
      <pc:sldChg chg="ord">
        <pc:chgData name="Lola FERREIRA-MARTINEZ" userId="2020f818-ca6d-46a0-aa33-805e78c4b984" providerId="ADAL" clId="{9F0FABB3-FD7C-4AB5-9145-03815B4AD501}" dt="2021-03-30T10:11:48.802" v="4882"/>
        <pc:sldMkLst>
          <pc:docMk/>
          <pc:sldMk cId="622594910" sldId="341"/>
        </pc:sldMkLst>
      </pc:sldChg>
      <pc:sldChg chg="addSp delSp modSp mod ord">
        <pc:chgData name="Lola FERREIRA-MARTINEZ" userId="2020f818-ca6d-46a0-aa33-805e78c4b984" providerId="ADAL" clId="{9F0FABB3-FD7C-4AB5-9145-03815B4AD501}" dt="2021-03-30T10:11:49.881" v="4884"/>
        <pc:sldMkLst>
          <pc:docMk/>
          <pc:sldMk cId="2675798335" sldId="342"/>
        </pc:sldMkLst>
        <pc:picChg chg="del">
          <ac:chgData name="Lola FERREIRA-MARTINEZ" userId="2020f818-ca6d-46a0-aa33-805e78c4b984" providerId="ADAL" clId="{9F0FABB3-FD7C-4AB5-9145-03815B4AD501}" dt="2021-03-29T12:22:56.024" v="2446" actId="478"/>
          <ac:picMkLst>
            <pc:docMk/>
            <pc:sldMk cId="2675798335" sldId="342"/>
            <ac:picMk id="2" creationId="{A825AA4E-3A4A-4903-8788-76584077182E}"/>
          </ac:picMkLst>
        </pc:picChg>
        <pc:picChg chg="add mod">
          <ac:chgData name="Lola FERREIRA-MARTINEZ" userId="2020f818-ca6d-46a0-aa33-805e78c4b984" providerId="ADAL" clId="{9F0FABB3-FD7C-4AB5-9145-03815B4AD501}" dt="2021-03-29T12:23:08.349" v="2450" actId="1076"/>
          <ac:picMkLst>
            <pc:docMk/>
            <pc:sldMk cId="2675798335" sldId="342"/>
            <ac:picMk id="8" creationId="{8CAA70C6-64F5-4F18-8718-B5A08A3AA67E}"/>
          </ac:picMkLst>
        </pc:picChg>
      </pc:sldChg>
      <pc:sldChg chg="del ord">
        <pc:chgData name="Lola FERREIRA-MARTINEZ" userId="2020f818-ca6d-46a0-aa33-805e78c4b984" providerId="ADAL" clId="{9F0FABB3-FD7C-4AB5-9145-03815B4AD501}" dt="2021-03-25T13:26:24.857" v="779" actId="47"/>
        <pc:sldMkLst>
          <pc:docMk/>
          <pc:sldMk cId="3565632205" sldId="346"/>
        </pc:sldMkLst>
      </pc:sldChg>
      <pc:sldChg chg="del">
        <pc:chgData name="Lola FERREIRA-MARTINEZ" userId="2020f818-ca6d-46a0-aa33-805e78c4b984" providerId="ADAL" clId="{9F0FABB3-FD7C-4AB5-9145-03815B4AD501}" dt="2021-03-26T13:26:23.219" v="1498" actId="47"/>
        <pc:sldMkLst>
          <pc:docMk/>
          <pc:sldMk cId="1549867128" sldId="348"/>
        </pc:sldMkLst>
      </pc:sldChg>
      <pc:sldChg chg="addSp delSp modSp new del mod setBg">
        <pc:chgData name="Lola FERREIRA-MARTINEZ" userId="2020f818-ca6d-46a0-aa33-805e78c4b984" providerId="ADAL" clId="{9F0FABB3-FD7C-4AB5-9145-03815B4AD501}" dt="2021-03-22T15:54:49.581" v="86" actId="47"/>
        <pc:sldMkLst>
          <pc:docMk/>
          <pc:sldMk cId="4168682859" sldId="349"/>
        </pc:sldMkLst>
        <pc:spChg chg="mod">
          <ac:chgData name="Lola FERREIRA-MARTINEZ" userId="2020f818-ca6d-46a0-aa33-805e78c4b984" providerId="ADAL" clId="{9F0FABB3-FD7C-4AB5-9145-03815B4AD501}" dt="2021-03-22T15:52:18.890" v="84" actId="26606"/>
          <ac:spMkLst>
            <pc:docMk/>
            <pc:sldMk cId="4168682859" sldId="349"/>
            <ac:spMk id="2" creationId="{9C18D1F3-D195-4F57-A85C-394AC95239CC}"/>
          </ac:spMkLst>
        </pc:spChg>
        <pc:spChg chg="mod">
          <ac:chgData name="Lola FERREIRA-MARTINEZ" userId="2020f818-ca6d-46a0-aa33-805e78c4b984" providerId="ADAL" clId="{9F0FABB3-FD7C-4AB5-9145-03815B4AD501}" dt="2021-03-22T15:52:18.890" v="84" actId="26606"/>
          <ac:spMkLst>
            <pc:docMk/>
            <pc:sldMk cId="4168682859" sldId="349"/>
            <ac:spMk id="3" creationId="{E80C8A61-07AA-45F3-AE1D-8736EADFDECE}"/>
          </ac:spMkLst>
        </pc:spChg>
        <pc:spChg chg="add del">
          <ac:chgData name="Lola FERREIRA-MARTINEZ" userId="2020f818-ca6d-46a0-aa33-805e78c4b984" providerId="ADAL" clId="{9F0FABB3-FD7C-4AB5-9145-03815B4AD501}" dt="2021-03-22T15:52:18.890" v="84" actId="26606"/>
          <ac:spMkLst>
            <pc:docMk/>
            <pc:sldMk cId="4168682859" sldId="349"/>
            <ac:spMk id="9" creationId="{C93D702E-F4E0-47FC-A74C-ECD9647A81AA}"/>
          </ac:spMkLst>
        </pc:spChg>
        <pc:spChg chg="add">
          <ac:chgData name="Lola FERREIRA-MARTINEZ" userId="2020f818-ca6d-46a0-aa33-805e78c4b984" providerId="ADAL" clId="{9F0FABB3-FD7C-4AB5-9145-03815B4AD501}" dt="2021-03-22T15:52:18.890" v="84" actId="26606"/>
          <ac:spMkLst>
            <pc:docMk/>
            <pc:sldMk cId="4168682859" sldId="349"/>
            <ac:spMk id="14" creationId="{86295E7F-EA66-480B-B001-C8BE7CD61903}"/>
          </ac:spMkLst>
        </pc:spChg>
        <pc:picChg chg="add mod">
          <ac:chgData name="Lola FERREIRA-MARTINEZ" userId="2020f818-ca6d-46a0-aa33-805e78c4b984" providerId="ADAL" clId="{9F0FABB3-FD7C-4AB5-9145-03815B4AD501}" dt="2021-03-22T15:52:18.890" v="84" actId="26606"/>
          <ac:picMkLst>
            <pc:docMk/>
            <pc:sldMk cId="4168682859" sldId="349"/>
            <ac:picMk id="4" creationId="{516A5D53-4D8F-4CA9-BB78-3ED22ED3EA55}"/>
          </ac:picMkLst>
        </pc:picChg>
        <pc:cxnChg chg="add">
          <ac:chgData name="Lola FERREIRA-MARTINEZ" userId="2020f818-ca6d-46a0-aa33-805e78c4b984" providerId="ADAL" clId="{9F0FABB3-FD7C-4AB5-9145-03815B4AD501}" dt="2021-03-22T15:52:18.890" v="84" actId="26606"/>
          <ac:cxnSpMkLst>
            <pc:docMk/>
            <pc:sldMk cId="4168682859" sldId="349"/>
            <ac:cxnSpMk id="16" creationId="{E126E481-B945-4179-BD79-05E96E9B29E1}"/>
          </ac:cxnSpMkLst>
        </pc:cxnChg>
      </pc:sldChg>
      <pc:sldChg chg="addSp delSp modSp add mod ord delAnim modAnim">
        <pc:chgData name="Lola FERREIRA-MARTINEZ" userId="2020f818-ca6d-46a0-aa33-805e78c4b984" providerId="ADAL" clId="{9F0FABB3-FD7C-4AB5-9145-03815B4AD501}" dt="2021-03-30T07:11:16.894" v="3736"/>
        <pc:sldMkLst>
          <pc:docMk/>
          <pc:sldMk cId="1738476596" sldId="350"/>
        </pc:sldMkLst>
        <pc:spChg chg="del">
          <ac:chgData name="Lola FERREIRA-MARTINEZ" userId="2020f818-ca6d-46a0-aa33-805e78c4b984" providerId="ADAL" clId="{9F0FABB3-FD7C-4AB5-9145-03815B4AD501}" dt="2021-03-22T15:54:56.278" v="88" actId="478"/>
          <ac:spMkLst>
            <pc:docMk/>
            <pc:sldMk cId="1738476596" sldId="350"/>
            <ac:spMk id="2" creationId="{00000000-0000-0000-0000-000000000000}"/>
          </ac:spMkLst>
        </pc:spChg>
        <pc:spChg chg="del">
          <ac:chgData name="Lola FERREIRA-MARTINEZ" userId="2020f818-ca6d-46a0-aa33-805e78c4b984" providerId="ADAL" clId="{9F0FABB3-FD7C-4AB5-9145-03815B4AD501}" dt="2021-03-22T15:55:27.703" v="94" actId="478"/>
          <ac:spMkLst>
            <pc:docMk/>
            <pc:sldMk cId="1738476596" sldId="350"/>
            <ac:spMk id="3" creationId="{00000000-0000-0000-0000-000000000000}"/>
          </ac:spMkLst>
        </pc:spChg>
        <pc:spChg chg="add del mod">
          <ac:chgData name="Lola FERREIRA-MARTINEZ" userId="2020f818-ca6d-46a0-aa33-805e78c4b984" providerId="ADAL" clId="{9F0FABB3-FD7C-4AB5-9145-03815B4AD501}" dt="2021-03-29T14:38:05.125" v="3008" actId="478"/>
          <ac:spMkLst>
            <pc:docMk/>
            <pc:sldMk cId="1738476596" sldId="350"/>
            <ac:spMk id="5" creationId="{62B10AA8-0B75-4A85-A8EE-25A71E64B79D}"/>
          </ac:spMkLst>
        </pc:spChg>
        <pc:spChg chg="add del mod">
          <ac:chgData name="Lola FERREIRA-MARTINEZ" userId="2020f818-ca6d-46a0-aa33-805e78c4b984" providerId="ADAL" clId="{9F0FABB3-FD7C-4AB5-9145-03815B4AD501}" dt="2021-03-22T15:54:58.517" v="89" actId="478"/>
          <ac:spMkLst>
            <pc:docMk/>
            <pc:sldMk cId="1738476596" sldId="350"/>
            <ac:spMk id="6" creationId="{0913917C-58E3-4056-BF99-40E2D5325B87}"/>
          </ac:spMkLst>
        </pc:spChg>
        <pc:spChg chg="del">
          <ac:chgData name="Lola FERREIRA-MARTINEZ" userId="2020f818-ca6d-46a0-aa33-805e78c4b984" providerId="ADAL" clId="{9F0FABB3-FD7C-4AB5-9145-03815B4AD501}" dt="2021-03-22T15:54:53.750" v="87" actId="478"/>
          <ac:spMkLst>
            <pc:docMk/>
            <pc:sldMk cId="1738476596" sldId="350"/>
            <ac:spMk id="8" creationId="{76561216-4E3C-447A-911D-3407C21A026B}"/>
          </ac:spMkLst>
        </pc:spChg>
        <pc:spChg chg="add del mod">
          <ac:chgData name="Lola FERREIRA-MARTINEZ" userId="2020f818-ca6d-46a0-aa33-805e78c4b984" providerId="ADAL" clId="{9F0FABB3-FD7C-4AB5-9145-03815B4AD501}" dt="2021-03-24T08:00:37.307" v="108" actId="478"/>
          <ac:spMkLst>
            <pc:docMk/>
            <pc:sldMk cId="1738476596" sldId="350"/>
            <ac:spMk id="9" creationId="{C5AFE467-396B-447D-8631-BBE57B413605}"/>
          </ac:spMkLst>
        </pc:spChg>
        <pc:spChg chg="del">
          <ac:chgData name="Lola FERREIRA-MARTINEZ" userId="2020f818-ca6d-46a0-aa33-805e78c4b984" providerId="ADAL" clId="{9F0FABB3-FD7C-4AB5-9145-03815B4AD501}" dt="2021-03-22T15:54:53.750" v="87" actId="478"/>
          <ac:spMkLst>
            <pc:docMk/>
            <pc:sldMk cId="1738476596" sldId="350"/>
            <ac:spMk id="11" creationId="{3AD0C270-2F32-4733-BB5F-CC5CE2EB4EA1}"/>
          </ac:spMkLst>
        </pc:spChg>
        <pc:spChg chg="del">
          <ac:chgData name="Lola FERREIRA-MARTINEZ" userId="2020f818-ca6d-46a0-aa33-805e78c4b984" providerId="ADAL" clId="{9F0FABB3-FD7C-4AB5-9145-03815B4AD501}" dt="2021-03-22T15:54:53.750" v="87" actId="478"/>
          <ac:spMkLst>
            <pc:docMk/>
            <pc:sldMk cId="1738476596" sldId="350"/>
            <ac:spMk id="12" creationId="{82AE48AB-73B7-4B49-B69C-44E236F1755F}"/>
          </ac:spMkLst>
        </pc:spChg>
        <pc:spChg chg="add del mod">
          <ac:chgData name="Lola FERREIRA-MARTINEZ" userId="2020f818-ca6d-46a0-aa33-805e78c4b984" providerId="ADAL" clId="{9F0FABB3-FD7C-4AB5-9145-03815B4AD501}" dt="2021-03-29T14:38:02.848" v="3007" actId="21"/>
          <ac:spMkLst>
            <pc:docMk/>
            <pc:sldMk cId="1738476596" sldId="350"/>
            <ac:spMk id="13" creationId="{78D3C8EB-5959-4497-8A76-38D1E7F3090B}"/>
          </ac:spMkLst>
        </pc:spChg>
        <pc:spChg chg="del">
          <ac:chgData name="Lola FERREIRA-MARTINEZ" userId="2020f818-ca6d-46a0-aa33-805e78c4b984" providerId="ADAL" clId="{9F0FABB3-FD7C-4AB5-9145-03815B4AD501}" dt="2021-03-22T15:54:53.750" v="87" actId="478"/>
          <ac:spMkLst>
            <pc:docMk/>
            <pc:sldMk cId="1738476596" sldId="350"/>
            <ac:spMk id="13" creationId="{A8FB2912-2672-412A-9411-54A38AA901D9}"/>
          </ac:spMkLst>
        </pc:spChg>
        <pc:spChg chg="del mod">
          <ac:chgData name="Lola FERREIRA-MARTINEZ" userId="2020f818-ca6d-46a0-aa33-805e78c4b984" providerId="ADAL" clId="{9F0FABB3-FD7C-4AB5-9145-03815B4AD501}" dt="2021-03-22T15:55:24.645" v="93" actId="478"/>
          <ac:spMkLst>
            <pc:docMk/>
            <pc:sldMk cId="1738476596" sldId="350"/>
            <ac:spMk id="14" creationId="{8A08F5C9-138D-453A-AE2B-A059E2AF483F}"/>
          </ac:spMkLst>
        </pc:spChg>
        <pc:spChg chg="add mod">
          <ac:chgData name="Lola FERREIRA-MARTINEZ" userId="2020f818-ca6d-46a0-aa33-805e78c4b984" providerId="ADAL" clId="{9F0FABB3-FD7C-4AB5-9145-03815B4AD501}" dt="2021-03-29T09:29:21.861" v="2004" actId="14100"/>
          <ac:spMkLst>
            <pc:docMk/>
            <pc:sldMk cId="1738476596" sldId="350"/>
            <ac:spMk id="17" creationId="{4BA604A6-E8AB-4BCF-9C42-344EDD4B76B6}"/>
          </ac:spMkLst>
        </pc:spChg>
        <pc:spChg chg="add del">
          <ac:chgData name="Lola FERREIRA-MARTINEZ" userId="2020f818-ca6d-46a0-aa33-805e78c4b984" providerId="ADAL" clId="{9F0FABB3-FD7C-4AB5-9145-03815B4AD501}" dt="2021-03-29T14:42:46.010" v="3023" actId="478"/>
          <ac:spMkLst>
            <pc:docMk/>
            <pc:sldMk cId="1738476596" sldId="350"/>
            <ac:spMk id="18" creationId="{FE5EB1E7-1F85-4AF0-904F-8E9CCEBC0B51}"/>
          </ac:spMkLst>
        </pc:spChg>
        <pc:spChg chg="add mod">
          <ac:chgData name="Lola FERREIRA-MARTINEZ" userId="2020f818-ca6d-46a0-aa33-805e78c4b984" providerId="ADAL" clId="{9F0FABB3-FD7C-4AB5-9145-03815B4AD501}" dt="2021-03-24T11:50:33.911" v="624" actId="113"/>
          <ac:spMkLst>
            <pc:docMk/>
            <pc:sldMk cId="1738476596" sldId="350"/>
            <ac:spMk id="20" creationId="{EE01B371-F026-4733-A06B-FEEF63874A16}"/>
          </ac:spMkLst>
        </pc:spChg>
        <pc:spChg chg="add mod">
          <ac:chgData name="Lola FERREIRA-MARTINEZ" userId="2020f818-ca6d-46a0-aa33-805e78c4b984" providerId="ADAL" clId="{9F0FABB3-FD7C-4AB5-9145-03815B4AD501}" dt="2021-03-29T14:42:43.951" v="3022" actId="1076"/>
          <ac:spMkLst>
            <pc:docMk/>
            <pc:sldMk cId="1738476596" sldId="350"/>
            <ac:spMk id="21" creationId="{9BC5F594-1E50-458D-9728-1C6409D3B62B}"/>
          </ac:spMkLst>
        </pc:spChg>
        <pc:spChg chg="add mod">
          <ac:chgData name="Lola FERREIRA-MARTINEZ" userId="2020f818-ca6d-46a0-aa33-805e78c4b984" providerId="ADAL" clId="{9F0FABB3-FD7C-4AB5-9145-03815B4AD501}" dt="2021-03-24T11:50:36.427" v="625" actId="113"/>
          <ac:spMkLst>
            <pc:docMk/>
            <pc:sldMk cId="1738476596" sldId="350"/>
            <ac:spMk id="23" creationId="{89ED8324-EB45-495C-A2B1-18BECFBB56DB}"/>
          </ac:spMkLst>
        </pc:spChg>
        <pc:spChg chg="add mod">
          <ac:chgData name="Lola FERREIRA-MARTINEZ" userId="2020f818-ca6d-46a0-aa33-805e78c4b984" providerId="ADAL" clId="{9F0FABB3-FD7C-4AB5-9145-03815B4AD501}" dt="2021-03-24T11:50:26.827" v="622" actId="14100"/>
          <ac:spMkLst>
            <pc:docMk/>
            <pc:sldMk cId="1738476596" sldId="350"/>
            <ac:spMk id="26" creationId="{87EF331D-3D7D-47F3-B7F6-CF98F715C029}"/>
          </ac:spMkLst>
        </pc:spChg>
        <pc:spChg chg="add mod">
          <ac:chgData name="Lola FERREIRA-MARTINEZ" userId="2020f818-ca6d-46a0-aa33-805e78c4b984" providerId="ADAL" clId="{9F0FABB3-FD7C-4AB5-9145-03815B4AD501}" dt="2021-03-24T11:44:35.632" v="613" actId="20577"/>
          <ac:spMkLst>
            <pc:docMk/>
            <pc:sldMk cId="1738476596" sldId="350"/>
            <ac:spMk id="27" creationId="{D080BE5E-42AE-4DD0-8C70-5ECB0A171540}"/>
          </ac:spMkLst>
        </pc:spChg>
        <pc:picChg chg="add mod">
          <ac:chgData name="Lola FERREIRA-MARTINEZ" userId="2020f818-ca6d-46a0-aa33-805e78c4b984" providerId="ADAL" clId="{9F0FABB3-FD7C-4AB5-9145-03815B4AD501}" dt="2021-03-24T09:19:45.868" v="111" actId="1076"/>
          <ac:picMkLst>
            <pc:docMk/>
            <pc:sldMk cId="1738476596" sldId="350"/>
            <ac:picMk id="15" creationId="{80A223B4-5B8B-4212-9BBE-DA37AE81A06F}"/>
          </ac:picMkLst>
        </pc:picChg>
        <pc:picChg chg="add mod">
          <ac:chgData name="Lola FERREIRA-MARTINEZ" userId="2020f818-ca6d-46a0-aa33-805e78c4b984" providerId="ADAL" clId="{9F0FABB3-FD7C-4AB5-9145-03815B4AD501}" dt="2021-03-24T09:21:32.129" v="118" actId="1076"/>
          <ac:picMkLst>
            <pc:docMk/>
            <pc:sldMk cId="1738476596" sldId="350"/>
            <ac:picMk id="16" creationId="{D853E961-5687-436F-89F9-4462F0B8A84B}"/>
          </ac:picMkLst>
        </pc:picChg>
        <pc:picChg chg="add mod">
          <ac:chgData name="Lola FERREIRA-MARTINEZ" userId="2020f818-ca6d-46a0-aa33-805e78c4b984" providerId="ADAL" clId="{9F0FABB3-FD7C-4AB5-9145-03815B4AD501}" dt="2021-03-24T09:43:46.880" v="164" actId="1076"/>
          <ac:picMkLst>
            <pc:docMk/>
            <pc:sldMk cId="1738476596" sldId="350"/>
            <ac:picMk id="19" creationId="{6F40646B-D80A-4A20-95C8-9D6AEE2E375D}"/>
          </ac:picMkLst>
        </pc:picChg>
        <pc:picChg chg="add mod">
          <ac:chgData name="Lola FERREIRA-MARTINEZ" userId="2020f818-ca6d-46a0-aa33-805e78c4b984" providerId="ADAL" clId="{9F0FABB3-FD7C-4AB5-9145-03815B4AD501}" dt="2021-03-24T09:48:49.620" v="207" actId="1076"/>
          <ac:picMkLst>
            <pc:docMk/>
            <pc:sldMk cId="1738476596" sldId="350"/>
            <ac:picMk id="22" creationId="{0BA72F4C-2D84-4954-AFB4-70F6D233EBEB}"/>
          </ac:picMkLst>
        </pc:picChg>
        <pc:picChg chg="add mod">
          <ac:chgData name="Lola FERREIRA-MARTINEZ" userId="2020f818-ca6d-46a0-aa33-805e78c4b984" providerId="ADAL" clId="{9F0FABB3-FD7C-4AB5-9145-03815B4AD501}" dt="2021-03-24T10:00:31.503" v="300" actId="1076"/>
          <ac:picMkLst>
            <pc:docMk/>
            <pc:sldMk cId="1738476596" sldId="350"/>
            <ac:picMk id="25" creationId="{538CA71F-36B2-405A-9572-EEDEF6B4AC7A}"/>
          </ac:picMkLst>
        </pc:picChg>
      </pc:sldChg>
      <pc:sldChg chg="add del">
        <pc:chgData name="Lola FERREIRA-MARTINEZ" userId="2020f818-ca6d-46a0-aa33-805e78c4b984" providerId="ADAL" clId="{9F0FABB3-FD7C-4AB5-9145-03815B4AD501}" dt="2021-03-22T15:55:01.687" v="91"/>
        <pc:sldMkLst>
          <pc:docMk/>
          <pc:sldMk cId="3421240734" sldId="351"/>
        </pc:sldMkLst>
      </pc:sldChg>
      <pc:sldChg chg="addSp delSp modSp add del mod ord modNotesTx">
        <pc:chgData name="Lola FERREIRA-MARTINEZ" userId="2020f818-ca6d-46a0-aa33-805e78c4b984" providerId="ADAL" clId="{9F0FABB3-FD7C-4AB5-9145-03815B4AD501}" dt="2021-03-29T09:33:39.284" v="2012" actId="2696"/>
        <pc:sldMkLst>
          <pc:docMk/>
          <pc:sldMk cId="3509772720" sldId="351"/>
        </pc:sldMkLst>
        <pc:spChg chg="add mod">
          <ac:chgData name="Lola FERREIRA-MARTINEZ" userId="2020f818-ca6d-46a0-aa33-805e78c4b984" providerId="ADAL" clId="{9F0FABB3-FD7C-4AB5-9145-03815B4AD501}" dt="2021-03-26T10:43:53.811" v="1355" actId="1036"/>
          <ac:spMkLst>
            <pc:docMk/>
            <pc:sldMk cId="3509772720" sldId="351"/>
            <ac:spMk id="6" creationId="{1D6F0E0C-1BB6-477C-9C17-99627ACFFEFF}"/>
          </ac:spMkLst>
        </pc:spChg>
        <pc:spChg chg="add mod">
          <ac:chgData name="Lola FERREIRA-MARTINEZ" userId="2020f818-ca6d-46a0-aa33-805e78c4b984" providerId="ADAL" clId="{9F0FABB3-FD7C-4AB5-9145-03815B4AD501}" dt="2021-03-29T07:57:20.201" v="1931" actId="20577"/>
          <ac:spMkLst>
            <pc:docMk/>
            <pc:sldMk cId="3509772720" sldId="351"/>
            <ac:spMk id="7" creationId="{2174D4E2-23CC-4365-851C-A1FB4E6B93B4}"/>
          </ac:spMkLst>
        </pc:spChg>
        <pc:spChg chg="add mod">
          <ac:chgData name="Lola FERREIRA-MARTINEZ" userId="2020f818-ca6d-46a0-aa33-805e78c4b984" providerId="ADAL" clId="{9F0FABB3-FD7C-4AB5-9145-03815B4AD501}" dt="2021-03-26T10:43:53.811" v="1355" actId="1036"/>
          <ac:spMkLst>
            <pc:docMk/>
            <pc:sldMk cId="3509772720" sldId="351"/>
            <ac:spMk id="8" creationId="{EA800745-0814-42CE-954C-FF61979FCA03}"/>
          </ac:spMkLst>
        </pc:spChg>
        <pc:spChg chg="add mod">
          <ac:chgData name="Lola FERREIRA-MARTINEZ" userId="2020f818-ca6d-46a0-aa33-805e78c4b984" providerId="ADAL" clId="{9F0FABB3-FD7C-4AB5-9145-03815B4AD501}" dt="2021-03-26T10:43:53.811" v="1355" actId="1036"/>
          <ac:spMkLst>
            <pc:docMk/>
            <pc:sldMk cId="3509772720" sldId="351"/>
            <ac:spMk id="9" creationId="{C7DF4A14-300A-49E0-A151-64ABBFE06595}"/>
          </ac:spMkLst>
        </pc:spChg>
        <pc:spChg chg="add del mod">
          <ac:chgData name="Lola FERREIRA-MARTINEZ" userId="2020f818-ca6d-46a0-aa33-805e78c4b984" providerId="ADAL" clId="{9F0FABB3-FD7C-4AB5-9145-03815B4AD501}" dt="2021-03-26T10:43:06.880" v="1319" actId="478"/>
          <ac:spMkLst>
            <pc:docMk/>
            <pc:sldMk cId="3509772720" sldId="351"/>
            <ac:spMk id="11" creationId="{63743320-87B7-4825-A7E2-C93C755DE27B}"/>
          </ac:spMkLst>
        </pc:spChg>
        <pc:spChg chg="add del">
          <ac:chgData name="Lola FERREIRA-MARTINEZ" userId="2020f818-ca6d-46a0-aa33-805e78c4b984" providerId="ADAL" clId="{9F0FABB3-FD7C-4AB5-9145-03815B4AD501}" dt="2021-03-26T10:43:12.393" v="1321" actId="478"/>
          <ac:spMkLst>
            <pc:docMk/>
            <pc:sldMk cId="3509772720" sldId="351"/>
            <ac:spMk id="12" creationId="{FFF9ACED-A84B-4F51-A5CF-6B7C489AD547}"/>
          </ac:spMkLst>
        </pc:spChg>
        <pc:spChg chg="add del mod">
          <ac:chgData name="Lola FERREIRA-MARTINEZ" userId="2020f818-ca6d-46a0-aa33-805e78c4b984" providerId="ADAL" clId="{9F0FABB3-FD7C-4AB5-9145-03815B4AD501}" dt="2021-03-26T10:43:31.727" v="1323" actId="478"/>
          <ac:spMkLst>
            <pc:docMk/>
            <pc:sldMk cId="3509772720" sldId="351"/>
            <ac:spMk id="13" creationId="{819344A6-5E52-4441-BEC4-673E509F6AB6}"/>
          </ac:spMkLst>
        </pc:spChg>
        <pc:spChg chg="add mod">
          <ac:chgData name="Lola FERREIRA-MARTINEZ" userId="2020f818-ca6d-46a0-aa33-805e78c4b984" providerId="ADAL" clId="{9F0FABB3-FD7C-4AB5-9145-03815B4AD501}" dt="2021-03-26T10:43:40.659" v="1345" actId="20577"/>
          <ac:spMkLst>
            <pc:docMk/>
            <pc:sldMk cId="3509772720" sldId="351"/>
            <ac:spMk id="15" creationId="{1E51FF91-F7A8-480A-9A5C-4F14B515A7C5}"/>
          </ac:spMkLst>
        </pc:spChg>
        <pc:spChg chg="del mod">
          <ac:chgData name="Lola FERREIRA-MARTINEZ" userId="2020f818-ca6d-46a0-aa33-805e78c4b984" providerId="ADAL" clId="{9F0FABB3-FD7C-4AB5-9145-03815B4AD501}" dt="2021-03-29T09:26:53.171" v="1997" actId="478"/>
          <ac:spMkLst>
            <pc:docMk/>
            <pc:sldMk cId="3509772720" sldId="351"/>
            <ac:spMk id="17" creationId="{BB4605A6-5A28-4429-810B-43A96D4DD165}"/>
          </ac:spMkLst>
        </pc:spChg>
        <pc:spChg chg="del">
          <ac:chgData name="Lola FERREIRA-MARTINEZ" userId="2020f818-ca6d-46a0-aa33-805e78c4b984" providerId="ADAL" clId="{9F0FABB3-FD7C-4AB5-9145-03815B4AD501}" dt="2021-03-24T11:51:35.714" v="632" actId="478"/>
          <ac:spMkLst>
            <pc:docMk/>
            <pc:sldMk cId="3509772720" sldId="351"/>
            <ac:spMk id="21" creationId="{77F89F37-7C93-4DF3-B954-15A0FB623A41}"/>
          </ac:spMkLst>
        </pc:spChg>
        <pc:picChg chg="del">
          <ac:chgData name="Lola FERREIRA-MARTINEZ" userId="2020f818-ca6d-46a0-aa33-805e78c4b984" providerId="ADAL" clId="{9F0FABB3-FD7C-4AB5-9145-03815B4AD501}" dt="2021-03-24T10:04:24.783" v="386" actId="478"/>
          <ac:picMkLst>
            <pc:docMk/>
            <pc:sldMk cId="3509772720" sldId="351"/>
            <ac:picMk id="3" creationId="{63C7FAB6-C711-4D23-AC67-89389918EAD5}"/>
          </ac:picMkLst>
        </pc:picChg>
        <pc:picChg chg="add del mod">
          <ac:chgData name="Lola FERREIRA-MARTINEZ" userId="2020f818-ca6d-46a0-aa33-805e78c4b984" providerId="ADAL" clId="{9F0FABB3-FD7C-4AB5-9145-03815B4AD501}" dt="2021-03-29T09:26:51.553" v="1996" actId="478"/>
          <ac:picMkLst>
            <pc:docMk/>
            <pc:sldMk cId="3509772720" sldId="351"/>
            <ac:picMk id="10" creationId="{798EBA72-F706-4012-AAD4-E9063C5C1AEB}"/>
          </ac:picMkLst>
        </pc:picChg>
      </pc:sldChg>
      <pc:sldChg chg="modSp add mod modNotesTx">
        <pc:chgData name="Lola FERREIRA-MARTINEZ" userId="2020f818-ca6d-46a0-aa33-805e78c4b984" providerId="ADAL" clId="{9F0FABB3-FD7C-4AB5-9145-03815B4AD501}" dt="2021-03-31T09:19:38.026" v="7171" actId="14100"/>
        <pc:sldMkLst>
          <pc:docMk/>
          <pc:sldMk cId="3585766387" sldId="352"/>
        </pc:sldMkLst>
        <pc:spChg chg="mod">
          <ac:chgData name="Lola FERREIRA-MARTINEZ" userId="2020f818-ca6d-46a0-aa33-805e78c4b984" providerId="ADAL" clId="{9F0FABB3-FD7C-4AB5-9145-03815B4AD501}" dt="2021-03-31T09:19:38.026" v="7171" actId="14100"/>
          <ac:spMkLst>
            <pc:docMk/>
            <pc:sldMk cId="3585766387" sldId="352"/>
            <ac:spMk id="6" creationId="{4C544A4B-4723-4369-B8F2-7DEAA04C79A4}"/>
          </ac:spMkLst>
        </pc:spChg>
      </pc:sldChg>
      <pc:sldChg chg="addSp delSp modSp add del mod modAnim">
        <pc:chgData name="Lola FERREIRA-MARTINEZ" userId="2020f818-ca6d-46a0-aa33-805e78c4b984" providerId="ADAL" clId="{9F0FABB3-FD7C-4AB5-9145-03815B4AD501}" dt="2021-03-29T09:38:22.081" v="2026" actId="47"/>
        <pc:sldMkLst>
          <pc:docMk/>
          <pc:sldMk cId="3969253585" sldId="353"/>
        </pc:sldMkLst>
        <pc:spChg chg="mod">
          <ac:chgData name="Lola FERREIRA-MARTINEZ" userId="2020f818-ca6d-46a0-aa33-805e78c4b984" providerId="ADAL" clId="{9F0FABB3-FD7C-4AB5-9145-03815B4AD501}" dt="2021-03-25T13:30:20.611" v="812" actId="20577"/>
          <ac:spMkLst>
            <pc:docMk/>
            <pc:sldMk cId="3969253585" sldId="353"/>
            <ac:spMk id="6" creationId="{4C544A4B-4723-4369-B8F2-7DEAA04C79A4}"/>
          </ac:spMkLst>
        </pc:spChg>
        <pc:spChg chg="del mod">
          <ac:chgData name="Lola FERREIRA-MARTINEZ" userId="2020f818-ca6d-46a0-aa33-805e78c4b984" providerId="ADAL" clId="{9F0FABB3-FD7C-4AB5-9145-03815B4AD501}" dt="2021-03-26T10:29:21.776" v="1174" actId="478"/>
          <ac:spMkLst>
            <pc:docMk/>
            <pc:sldMk cId="3969253585" sldId="353"/>
            <ac:spMk id="12" creationId="{6100253B-E02C-405E-876D-222C3A4DC0AD}"/>
          </ac:spMkLst>
        </pc:spChg>
        <pc:spChg chg="add mod">
          <ac:chgData name="Lola FERREIRA-MARTINEZ" userId="2020f818-ca6d-46a0-aa33-805e78c4b984" providerId="ADAL" clId="{9F0FABB3-FD7C-4AB5-9145-03815B4AD501}" dt="2021-03-26T10:29:28.953" v="1175"/>
          <ac:spMkLst>
            <pc:docMk/>
            <pc:sldMk cId="3969253585" sldId="353"/>
            <ac:spMk id="13" creationId="{9363EB71-E6B7-48DA-940F-D813CF9C2F80}"/>
          </ac:spMkLst>
        </pc:spChg>
      </pc:sldChg>
      <pc:sldChg chg="addSp delSp modSp add del mod ord modAnim">
        <pc:chgData name="Lola FERREIRA-MARTINEZ" userId="2020f818-ca6d-46a0-aa33-805e78c4b984" providerId="ADAL" clId="{9F0FABB3-FD7C-4AB5-9145-03815B4AD501}" dt="2021-03-26T12:58:02.747" v="1431" actId="47"/>
        <pc:sldMkLst>
          <pc:docMk/>
          <pc:sldMk cId="2035912706" sldId="354"/>
        </pc:sldMkLst>
        <pc:spChg chg="add mod">
          <ac:chgData name="Lola FERREIRA-MARTINEZ" userId="2020f818-ca6d-46a0-aa33-805e78c4b984" providerId="ADAL" clId="{9F0FABB3-FD7C-4AB5-9145-03815B4AD501}" dt="2021-03-26T10:53:24.703" v="1395"/>
          <ac:spMkLst>
            <pc:docMk/>
            <pc:sldMk cId="2035912706" sldId="354"/>
            <ac:spMk id="5" creationId="{BE59411A-FDBA-4FE1-9DCC-4BBD5B3DA677}"/>
          </ac:spMkLst>
        </pc:spChg>
        <pc:spChg chg="mod">
          <ac:chgData name="Lola FERREIRA-MARTINEZ" userId="2020f818-ca6d-46a0-aa33-805e78c4b984" providerId="ADAL" clId="{9F0FABB3-FD7C-4AB5-9145-03815B4AD501}" dt="2021-03-26T12:57:54.231" v="1430" actId="21"/>
          <ac:spMkLst>
            <pc:docMk/>
            <pc:sldMk cId="2035912706" sldId="354"/>
            <ac:spMk id="9" creationId="{D33A98CC-E617-42C6-8AEA-14EF51425AA7}"/>
          </ac:spMkLst>
        </pc:spChg>
        <pc:spChg chg="del">
          <ac:chgData name="Lola FERREIRA-MARTINEZ" userId="2020f818-ca6d-46a0-aa33-805e78c4b984" providerId="ADAL" clId="{9F0FABB3-FD7C-4AB5-9145-03815B4AD501}" dt="2021-03-26T10:53:24.260" v="1394" actId="478"/>
          <ac:spMkLst>
            <pc:docMk/>
            <pc:sldMk cId="2035912706" sldId="354"/>
            <ac:spMk id="10" creationId="{5F38D9D6-6922-4509-8950-8AF6B228AD4A}"/>
          </ac:spMkLst>
        </pc:spChg>
      </pc:sldChg>
      <pc:sldChg chg="modSp add del mod ord modAnim">
        <pc:chgData name="Lola FERREIRA-MARTINEZ" userId="2020f818-ca6d-46a0-aa33-805e78c4b984" providerId="ADAL" clId="{9F0FABB3-FD7C-4AB5-9145-03815B4AD501}" dt="2021-03-29T12:18:35.276" v="2436" actId="47"/>
        <pc:sldMkLst>
          <pc:docMk/>
          <pc:sldMk cId="1174065661" sldId="355"/>
        </pc:sldMkLst>
        <pc:spChg chg="mod">
          <ac:chgData name="Lola FERREIRA-MARTINEZ" userId="2020f818-ca6d-46a0-aa33-805e78c4b984" providerId="ADAL" clId="{9F0FABB3-FD7C-4AB5-9145-03815B4AD501}" dt="2021-03-26T10:55:55.979" v="1406" actId="20577"/>
          <ac:spMkLst>
            <pc:docMk/>
            <pc:sldMk cId="1174065661" sldId="355"/>
            <ac:spMk id="9" creationId="{D33A98CC-E617-42C6-8AEA-14EF51425AA7}"/>
          </ac:spMkLst>
        </pc:spChg>
      </pc:sldChg>
      <pc:sldChg chg="addSp delSp modSp add mod modAnim modNotesTx">
        <pc:chgData name="Lola FERREIRA-MARTINEZ" userId="2020f818-ca6d-46a0-aa33-805e78c4b984" providerId="ADAL" clId="{9F0FABB3-FD7C-4AB5-9145-03815B4AD501}" dt="2021-03-31T09:27:32.145" v="7579" actId="1076"/>
        <pc:sldMkLst>
          <pc:docMk/>
          <pc:sldMk cId="3871132250" sldId="356"/>
        </pc:sldMkLst>
        <pc:spChg chg="add del mod">
          <ac:chgData name="Lola FERREIRA-MARTINEZ" userId="2020f818-ca6d-46a0-aa33-805e78c4b984" providerId="ADAL" clId="{9F0FABB3-FD7C-4AB5-9145-03815B4AD501}" dt="2021-03-29T09:56:15.066" v="2029" actId="478"/>
          <ac:spMkLst>
            <pc:docMk/>
            <pc:sldMk cId="3871132250" sldId="356"/>
            <ac:spMk id="4" creationId="{0BFE04F7-BFD4-4A29-A69D-1BF91701B3AD}"/>
          </ac:spMkLst>
        </pc:spChg>
        <pc:spChg chg="mod">
          <ac:chgData name="Lola FERREIRA-MARTINEZ" userId="2020f818-ca6d-46a0-aa33-805e78c4b984" providerId="ADAL" clId="{9F0FABB3-FD7C-4AB5-9145-03815B4AD501}" dt="2021-03-31T09:26:54.400" v="7574" actId="1076"/>
          <ac:spMkLst>
            <pc:docMk/>
            <pc:sldMk cId="3871132250" sldId="356"/>
            <ac:spMk id="23" creationId="{4233A249-00DA-4C3F-9752-8F22ED269B6D}"/>
          </ac:spMkLst>
        </pc:spChg>
        <pc:spChg chg="mod">
          <ac:chgData name="Lola FERREIRA-MARTINEZ" userId="2020f818-ca6d-46a0-aa33-805e78c4b984" providerId="ADAL" clId="{9F0FABB3-FD7C-4AB5-9145-03815B4AD501}" dt="2021-03-29T09:56:19.628" v="2039" actId="20577"/>
          <ac:spMkLst>
            <pc:docMk/>
            <pc:sldMk cId="3871132250" sldId="356"/>
            <ac:spMk id="25" creationId="{8276253E-3AF4-4FC8-B330-2A02C1ED8206}"/>
          </ac:spMkLst>
        </pc:spChg>
        <pc:spChg chg="add mod">
          <ac:chgData name="Lola FERREIRA-MARTINEZ" userId="2020f818-ca6d-46a0-aa33-805e78c4b984" providerId="ADAL" clId="{9F0FABB3-FD7C-4AB5-9145-03815B4AD501}" dt="2021-03-30T07:59:37.338" v="3867" actId="1076"/>
          <ac:spMkLst>
            <pc:docMk/>
            <pc:sldMk cId="3871132250" sldId="356"/>
            <ac:spMk id="26" creationId="{ABE22886-AED2-4CDD-A941-3D2E73DF2C81}"/>
          </ac:spMkLst>
        </pc:spChg>
        <pc:spChg chg="mod">
          <ac:chgData name="Lola FERREIRA-MARTINEZ" userId="2020f818-ca6d-46a0-aa33-805e78c4b984" providerId="ADAL" clId="{9F0FABB3-FD7C-4AB5-9145-03815B4AD501}" dt="2021-03-30T08:02:16.213" v="3895" actId="1076"/>
          <ac:spMkLst>
            <pc:docMk/>
            <pc:sldMk cId="3871132250" sldId="356"/>
            <ac:spMk id="42" creationId="{1132D1A8-2B05-4449-9397-BC21C0AA6DC8}"/>
          </ac:spMkLst>
        </pc:spChg>
        <pc:spChg chg="mod">
          <ac:chgData name="Lola FERREIRA-MARTINEZ" userId="2020f818-ca6d-46a0-aa33-805e78c4b984" providerId="ADAL" clId="{9F0FABB3-FD7C-4AB5-9145-03815B4AD501}" dt="2021-03-30T08:00:55.891" v="3880" actId="1076"/>
          <ac:spMkLst>
            <pc:docMk/>
            <pc:sldMk cId="3871132250" sldId="356"/>
            <ac:spMk id="43" creationId="{EFCE41D2-CEFB-4351-AE94-D0CC48B4CB60}"/>
          </ac:spMkLst>
        </pc:spChg>
        <pc:spChg chg="mod">
          <ac:chgData name="Lola FERREIRA-MARTINEZ" userId="2020f818-ca6d-46a0-aa33-805e78c4b984" providerId="ADAL" clId="{9F0FABB3-FD7C-4AB5-9145-03815B4AD501}" dt="2021-03-31T09:27:21.695" v="7577" actId="1076"/>
          <ac:spMkLst>
            <pc:docMk/>
            <pc:sldMk cId="3871132250" sldId="356"/>
            <ac:spMk id="44" creationId="{B19FA70B-68B9-42DA-B6C5-D0E2DB415D6D}"/>
          </ac:spMkLst>
        </pc:spChg>
        <pc:spChg chg="mod">
          <ac:chgData name="Lola FERREIRA-MARTINEZ" userId="2020f818-ca6d-46a0-aa33-805e78c4b984" providerId="ADAL" clId="{9F0FABB3-FD7C-4AB5-9145-03815B4AD501}" dt="2021-03-31T09:27:32.145" v="7579" actId="1076"/>
          <ac:spMkLst>
            <pc:docMk/>
            <pc:sldMk cId="3871132250" sldId="356"/>
            <ac:spMk id="45" creationId="{0C3666C5-83DB-4C29-BE1B-F4B61B352550}"/>
          </ac:spMkLst>
        </pc:spChg>
        <pc:spChg chg="del">
          <ac:chgData name="Lola FERREIRA-MARTINEZ" userId="2020f818-ca6d-46a0-aa33-805e78c4b984" providerId="ADAL" clId="{9F0FABB3-FD7C-4AB5-9145-03815B4AD501}" dt="2021-03-30T07:58:41.618" v="3864" actId="478"/>
          <ac:spMkLst>
            <pc:docMk/>
            <pc:sldMk cId="3871132250" sldId="356"/>
            <ac:spMk id="47" creationId="{7C13AFB9-74DF-47CF-8DF8-171B6857AAAC}"/>
          </ac:spMkLst>
        </pc:spChg>
        <pc:spChg chg="del">
          <ac:chgData name="Lola FERREIRA-MARTINEZ" userId="2020f818-ca6d-46a0-aa33-805e78c4b984" providerId="ADAL" clId="{9F0FABB3-FD7C-4AB5-9145-03815B4AD501}" dt="2021-03-30T08:00:16.473" v="3872" actId="478"/>
          <ac:spMkLst>
            <pc:docMk/>
            <pc:sldMk cId="3871132250" sldId="356"/>
            <ac:spMk id="49" creationId="{11EEC27F-24DB-4747-90AF-6B5099AA6F48}"/>
          </ac:spMkLst>
        </pc:spChg>
        <pc:spChg chg="mod">
          <ac:chgData name="Lola FERREIRA-MARTINEZ" userId="2020f818-ca6d-46a0-aa33-805e78c4b984" providerId="ADAL" clId="{9F0FABB3-FD7C-4AB5-9145-03815B4AD501}" dt="2021-03-30T08:01:10.648" v="3883" actId="1076"/>
          <ac:spMkLst>
            <pc:docMk/>
            <pc:sldMk cId="3871132250" sldId="356"/>
            <ac:spMk id="51" creationId="{58197C1D-6CB0-4FD1-8AE8-74F347F31692}"/>
          </ac:spMkLst>
        </pc:spChg>
        <pc:spChg chg="mod">
          <ac:chgData name="Lola FERREIRA-MARTINEZ" userId="2020f818-ca6d-46a0-aa33-805e78c4b984" providerId="ADAL" clId="{9F0FABB3-FD7C-4AB5-9145-03815B4AD501}" dt="2021-03-31T09:26:49.878" v="7573" actId="1076"/>
          <ac:spMkLst>
            <pc:docMk/>
            <pc:sldMk cId="3871132250" sldId="356"/>
            <ac:spMk id="52" creationId="{BC251415-89E8-49A7-A494-9F4784E82240}"/>
          </ac:spMkLst>
        </pc:spChg>
        <pc:spChg chg="del">
          <ac:chgData name="Lola FERREIRA-MARTINEZ" userId="2020f818-ca6d-46a0-aa33-805e78c4b984" providerId="ADAL" clId="{9F0FABB3-FD7C-4AB5-9145-03815B4AD501}" dt="2021-03-29T09:56:12.778" v="2028" actId="478"/>
          <ac:spMkLst>
            <pc:docMk/>
            <pc:sldMk cId="3871132250" sldId="356"/>
            <ac:spMk id="35842" creationId="{00000000-0000-0000-0000-000000000000}"/>
          </ac:spMkLst>
        </pc:spChg>
        <pc:picChg chg="mod">
          <ac:chgData name="Lola FERREIRA-MARTINEZ" userId="2020f818-ca6d-46a0-aa33-805e78c4b984" providerId="ADAL" clId="{9F0FABB3-FD7C-4AB5-9145-03815B4AD501}" dt="2021-03-31T09:26:54.400" v="7574" actId="1076"/>
          <ac:picMkLst>
            <pc:docMk/>
            <pc:sldMk cId="3871132250" sldId="356"/>
            <ac:picMk id="3" creationId="{ACE3EF63-E9A9-47F9-B9D5-453244C0154D}"/>
          </ac:picMkLst>
        </pc:picChg>
        <pc:picChg chg="mod">
          <ac:chgData name="Lola FERREIRA-MARTINEZ" userId="2020f818-ca6d-46a0-aa33-805e78c4b984" providerId="ADAL" clId="{9F0FABB3-FD7C-4AB5-9145-03815B4AD501}" dt="2021-03-31T09:27:29.189" v="7578" actId="1076"/>
          <ac:picMkLst>
            <pc:docMk/>
            <pc:sldMk cId="3871132250" sldId="356"/>
            <ac:picMk id="16" creationId="{E0225A4C-A91F-4FC3-B535-517C0E00554D}"/>
          </ac:picMkLst>
        </pc:picChg>
        <pc:picChg chg="del">
          <ac:chgData name="Lola FERREIRA-MARTINEZ" userId="2020f818-ca6d-46a0-aa33-805e78c4b984" providerId="ADAL" clId="{9F0FABB3-FD7C-4AB5-9145-03815B4AD501}" dt="2021-03-30T08:00:16.473" v="3872" actId="478"/>
          <ac:picMkLst>
            <pc:docMk/>
            <pc:sldMk cId="3871132250" sldId="356"/>
            <ac:picMk id="18" creationId="{96FD0936-440A-4563-9866-5B9390E0EE38}"/>
          </ac:picMkLst>
        </pc:picChg>
        <pc:picChg chg="mod">
          <ac:chgData name="Lola FERREIRA-MARTINEZ" userId="2020f818-ca6d-46a0-aa33-805e78c4b984" providerId="ADAL" clId="{9F0FABB3-FD7C-4AB5-9145-03815B4AD501}" dt="2021-03-30T08:02:11.328" v="3894" actId="1076"/>
          <ac:picMkLst>
            <pc:docMk/>
            <pc:sldMk cId="3871132250" sldId="356"/>
            <ac:picMk id="20" creationId="{1DFECD4B-E561-48A7-8FDB-2D2E8E7FE498}"/>
          </ac:picMkLst>
        </pc:picChg>
        <pc:picChg chg="mod">
          <ac:chgData name="Lola FERREIRA-MARTINEZ" userId="2020f818-ca6d-46a0-aa33-805e78c4b984" providerId="ADAL" clId="{9F0FABB3-FD7C-4AB5-9145-03815B4AD501}" dt="2021-03-30T08:01:10.648" v="3883" actId="1076"/>
          <ac:picMkLst>
            <pc:docMk/>
            <pc:sldMk cId="3871132250" sldId="356"/>
            <ac:picMk id="22" creationId="{25E0EB35-D96D-4186-9EBD-397DFABC9E1B}"/>
          </ac:picMkLst>
        </pc:picChg>
        <pc:picChg chg="mod">
          <ac:chgData name="Lola FERREIRA-MARTINEZ" userId="2020f818-ca6d-46a0-aa33-805e78c4b984" providerId="ADAL" clId="{9F0FABB3-FD7C-4AB5-9145-03815B4AD501}" dt="2021-03-31T09:26:49.878" v="7573" actId="1076"/>
          <ac:picMkLst>
            <pc:docMk/>
            <pc:sldMk cId="3871132250" sldId="356"/>
            <ac:picMk id="24" creationId="{B9C438E3-02D4-4169-A838-E35142C53DF4}"/>
          </ac:picMkLst>
        </pc:picChg>
        <pc:picChg chg="mod">
          <ac:chgData name="Lola FERREIRA-MARTINEZ" userId="2020f818-ca6d-46a0-aa33-805e78c4b984" providerId="ADAL" clId="{9F0FABB3-FD7C-4AB5-9145-03815B4AD501}" dt="2021-03-30T08:00:55.891" v="3880" actId="1076"/>
          <ac:picMkLst>
            <pc:docMk/>
            <pc:sldMk cId="3871132250" sldId="356"/>
            <ac:picMk id="56" creationId="{90C58B68-40B6-49D0-8A58-7EA42A2383AC}"/>
          </ac:picMkLst>
        </pc:picChg>
        <pc:picChg chg="mod">
          <ac:chgData name="Lola FERREIRA-MARTINEZ" userId="2020f818-ca6d-46a0-aa33-805e78c4b984" providerId="ADAL" clId="{9F0FABB3-FD7C-4AB5-9145-03815B4AD501}" dt="2021-03-31T09:27:21.695" v="7577" actId="1076"/>
          <ac:picMkLst>
            <pc:docMk/>
            <pc:sldMk cId="3871132250" sldId="356"/>
            <ac:picMk id="1026" creationId="{71498188-999C-49F4-A887-5574249982E5}"/>
          </ac:picMkLst>
        </pc:picChg>
        <pc:picChg chg="del">
          <ac:chgData name="Lola FERREIRA-MARTINEZ" userId="2020f818-ca6d-46a0-aa33-805e78c4b984" providerId="ADAL" clId="{9F0FABB3-FD7C-4AB5-9145-03815B4AD501}" dt="2021-03-30T07:58:41.618" v="3864" actId="478"/>
          <ac:picMkLst>
            <pc:docMk/>
            <pc:sldMk cId="3871132250" sldId="356"/>
            <ac:picMk id="1028" creationId="{751BE469-F754-4C00-A247-96DA52CA4248}"/>
          </ac:picMkLst>
        </pc:picChg>
      </pc:sldChg>
      <pc:sldChg chg="addSp delSp modSp add mod ord">
        <pc:chgData name="Lola FERREIRA-MARTINEZ" userId="2020f818-ca6d-46a0-aa33-805e78c4b984" providerId="ADAL" clId="{9F0FABB3-FD7C-4AB5-9145-03815B4AD501}" dt="2021-03-30T09:48:36.949" v="4716" actId="1076"/>
        <pc:sldMkLst>
          <pc:docMk/>
          <pc:sldMk cId="3039429962" sldId="357"/>
        </pc:sldMkLst>
        <pc:spChg chg="mod">
          <ac:chgData name="Lola FERREIRA-MARTINEZ" userId="2020f818-ca6d-46a0-aa33-805e78c4b984" providerId="ADAL" clId="{9F0FABB3-FD7C-4AB5-9145-03815B4AD501}" dt="2021-03-30T08:18:35.140" v="3946" actId="113"/>
          <ac:spMkLst>
            <pc:docMk/>
            <pc:sldMk cId="3039429962" sldId="357"/>
            <ac:spMk id="2" creationId="{4025E120-1D9E-4ABE-B97D-F5725F8E2444}"/>
          </ac:spMkLst>
        </pc:spChg>
        <pc:spChg chg="mod">
          <ac:chgData name="Lola FERREIRA-MARTINEZ" userId="2020f818-ca6d-46a0-aa33-805e78c4b984" providerId="ADAL" clId="{9F0FABB3-FD7C-4AB5-9145-03815B4AD501}" dt="2021-03-30T09:48:32.674" v="4715" actId="1076"/>
          <ac:spMkLst>
            <pc:docMk/>
            <pc:sldMk cId="3039429962" sldId="357"/>
            <ac:spMk id="4" creationId="{3F6B2542-E952-447A-916C-3B73823A7E2E}"/>
          </ac:spMkLst>
        </pc:spChg>
        <pc:spChg chg="del mod">
          <ac:chgData name="Lola FERREIRA-MARTINEZ" userId="2020f818-ca6d-46a0-aa33-805e78c4b984" providerId="ADAL" clId="{9F0FABB3-FD7C-4AB5-9145-03815B4AD501}" dt="2021-03-30T09:47:30.399" v="4693" actId="478"/>
          <ac:spMkLst>
            <pc:docMk/>
            <pc:sldMk cId="3039429962" sldId="357"/>
            <ac:spMk id="5" creationId="{499D44FC-9A33-4D3B-B589-09B520C92041}"/>
          </ac:spMkLst>
        </pc:spChg>
        <pc:spChg chg="del">
          <ac:chgData name="Lola FERREIRA-MARTINEZ" userId="2020f818-ca6d-46a0-aa33-805e78c4b984" providerId="ADAL" clId="{9F0FABB3-FD7C-4AB5-9145-03815B4AD501}" dt="2021-03-29T12:27:06.371" v="2460" actId="478"/>
          <ac:spMkLst>
            <pc:docMk/>
            <pc:sldMk cId="3039429962" sldId="357"/>
            <ac:spMk id="6" creationId="{00000000-0000-0000-0000-000000000000}"/>
          </ac:spMkLst>
        </pc:spChg>
        <pc:spChg chg="del mod">
          <ac:chgData name="Lola FERREIRA-MARTINEZ" userId="2020f818-ca6d-46a0-aa33-805e78c4b984" providerId="ADAL" clId="{9F0FABB3-FD7C-4AB5-9145-03815B4AD501}" dt="2021-03-30T09:47:11.367" v="4680" actId="478"/>
          <ac:spMkLst>
            <pc:docMk/>
            <pc:sldMk cId="3039429962" sldId="357"/>
            <ac:spMk id="7" creationId="{F0BAC5F4-A5C0-45FD-BECB-9C22AF862669}"/>
          </ac:spMkLst>
        </pc:spChg>
        <pc:spChg chg="del mod">
          <ac:chgData name="Lola FERREIRA-MARTINEZ" userId="2020f818-ca6d-46a0-aa33-805e78c4b984" providerId="ADAL" clId="{9F0FABB3-FD7C-4AB5-9145-03815B4AD501}" dt="2021-03-30T09:47:31.230" v="4694" actId="478"/>
          <ac:spMkLst>
            <pc:docMk/>
            <pc:sldMk cId="3039429962" sldId="357"/>
            <ac:spMk id="10" creationId="{8D160278-5401-4CBE-B8BC-E599A69BA2AA}"/>
          </ac:spMkLst>
        </pc:spChg>
        <pc:spChg chg="del mod">
          <ac:chgData name="Lola FERREIRA-MARTINEZ" userId="2020f818-ca6d-46a0-aa33-805e78c4b984" providerId="ADAL" clId="{9F0FABB3-FD7C-4AB5-9145-03815B4AD501}" dt="2021-03-30T09:47:31.951" v="4695" actId="478"/>
          <ac:spMkLst>
            <pc:docMk/>
            <pc:sldMk cId="3039429962" sldId="357"/>
            <ac:spMk id="14" creationId="{84659A4F-FC17-4B99-A1BC-7ED14E7FACB9}"/>
          </ac:spMkLst>
        </pc:spChg>
        <pc:spChg chg="del mod">
          <ac:chgData name="Lola FERREIRA-MARTINEZ" userId="2020f818-ca6d-46a0-aa33-805e78c4b984" providerId="ADAL" clId="{9F0FABB3-FD7C-4AB5-9145-03815B4AD501}" dt="2021-03-30T09:47:32.915" v="4696" actId="478"/>
          <ac:spMkLst>
            <pc:docMk/>
            <pc:sldMk cId="3039429962" sldId="357"/>
            <ac:spMk id="15" creationId="{5FDB1B32-242A-4507-91AE-72CCFE73E64B}"/>
          </ac:spMkLst>
        </pc:spChg>
        <pc:spChg chg="mod">
          <ac:chgData name="Lola FERREIRA-MARTINEZ" userId="2020f818-ca6d-46a0-aa33-805e78c4b984" providerId="ADAL" clId="{9F0FABB3-FD7C-4AB5-9145-03815B4AD501}" dt="2021-03-30T08:17:51.734" v="3938"/>
          <ac:spMkLst>
            <pc:docMk/>
            <pc:sldMk cId="3039429962" sldId="357"/>
            <ac:spMk id="16" creationId="{6A45E0F5-39AE-4786-B6F0-F2232A9D3013}"/>
          </ac:spMkLst>
        </pc:spChg>
        <pc:spChg chg="mod">
          <ac:chgData name="Lola FERREIRA-MARTINEZ" userId="2020f818-ca6d-46a0-aa33-805e78c4b984" providerId="ADAL" clId="{9F0FABB3-FD7C-4AB5-9145-03815B4AD501}" dt="2021-03-30T08:17:51.734" v="3938"/>
          <ac:spMkLst>
            <pc:docMk/>
            <pc:sldMk cId="3039429962" sldId="357"/>
            <ac:spMk id="17" creationId="{05FFBC2C-B114-48ED-A9D1-E93B43A7872F}"/>
          </ac:spMkLst>
        </pc:spChg>
        <pc:spChg chg="mod">
          <ac:chgData name="Lola FERREIRA-MARTINEZ" userId="2020f818-ca6d-46a0-aa33-805e78c4b984" providerId="ADAL" clId="{9F0FABB3-FD7C-4AB5-9145-03815B4AD501}" dt="2021-03-30T08:17:51.734" v="3938"/>
          <ac:spMkLst>
            <pc:docMk/>
            <pc:sldMk cId="3039429962" sldId="357"/>
            <ac:spMk id="18" creationId="{48A56D9F-3909-436D-BD51-F6F065FB8E58}"/>
          </ac:spMkLst>
        </pc:spChg>
        <pc:spChg chg="del mod">
          <ac:chgData name="Lola FERREIRA-MARTINEZ" userId="2020f818-ca6d-46a0-aa33-805e78c4b984" providerId="ADAL" clId="{9F0FABB3-FD7C-4AB5-9145-03815B4AD501}" dt="2021-03-30T09:47:45.966" v="4702" actId="478"/>
          <ac:spMkLst>
            <pc:docMk/>
            <pc:sldMk cId="3039429962" sldId="357"/>
            <ac:spMk id="19" creationId="{65E36B74-8D29-4A2A-8B58-D9EFBDD88A18}"/>
          </ac:spMkLst>
        </pc:spChg>
        <pc:spChg chg="del mod">
          <ac:chgData name="Lola FERREIRA-MARTINEZ" userId="2020f818-ca6d-46a0-aa33-805e78c4b984" providerId="ADAL" clId="{9F0FABB3-FD7C-4AB5-9145-03815B4AD501}" dt="2021-03-30T09:47:44.559" v="4701" actId="478"/>
          <ac:spMkLst>
            <pc:docMk/>
            <pc:sldMk cId="3039429962" sldId="357"/>
            <ac:spMk id="20" creationId="{F318E6A3-EA2C-420B-8AE8-92E4E95B19A5}"/>
          </ac:spMkLst>
        </pc:spChg>
        <pc:spChg chg="mod ord">
          <ac:chgData name="Lola FERREIRA-MARTINEZ" userId="2020f818-ca6d-46a0-aa33-805e78c4b984" providerId="ADAL" clId="{9F0FABB3-FD7C-4AB5-9145-03815B4AD501}" dt="2021-03-30T09:48:29.511" v="4714" actId="1076"/>
          <ac:spMkLst>
            <pc:docMk/>
            <pc:sldMk cId="3039429962" sldId="357"/>
            <ac:spMk id="21" creationId="{3E23392D-9732-4F50-B8A0-AF41114A95D3}"/>
          </ac:spMkLst>
        </pc:spChg>
        <pc:spChg chg="mod ord">
          <ac:chgData name="Lola FERREIRA-MARTINEZ" userId="2020f818-ca6d-46a0-aa33-805e78c4b984" providerId="ADAL" clId="{9F0FABB3-FD7C-4AB5-9145-03815B4AD501}" dt="2021-03-30T09:48:36.949" v="4716" actId="1076"/>
          <ac:spMkLst>
            <pc:docMk/>
            <pc:sldMk cId="3039429962" sldId="357"/>
            <ac:spMk id="23" creationId="{EEADBE29-B4F8-4782-9ABE-4255757EE044}"/>
          </ac:spMkLst>
        </pc:spChg>
        <pc:spChg chg="mod ord">
          <ac:chgData name="Lola FERREIRA-MARTINEZ" userId="2020f818-ca6d-46a0-aa33-805e78c4b984" providerId="ADAL" clId="{9F0FABB3-FD7C-4AB5-9145-03815B4AD501}" dt="2021-03-30T09:48:12.669" v="4711" actId="1076"/>
          <ac:spMkLst>
            <pc:docMk/>
            <pc:sldMk cId="3039429962" sldId="357"/>
            <ac:spMk id="24" creationId="{0574DA13-C75D-415A-95FA-78FE69C992EB}"/>
          </ac:spMkLst>
        </pc:spChg>
        <pc:spChg chg="mod">
          <ac:chgData name="Lola FERREIRA-MARTINEZ" userId="2020f818-ca6d-46a0-aa33-805e78c4b984" providerId="ADAL" clId="{9F0FABB3-FD7C-4AB5-9145-03815B4AD501}" dt="2021-03-29T11:56:09.172" v="2276"/>
          <ac:spMkLst>
            <pc:docMk/>
            <pc:sldMk cId="3039429962" sldId="357"/>
            <ac:spMk id="32" creationId="{6AFACFBE-05CE-406A-A839-580155464A9A}"/>
          </ac:spMkLst>
        </pc:spChg>
        <pc:spChg chg="add del mod">
          <ac:chgData name="Lola FERREIRA-MARTINEZ" userId="2020f818-ca6d-46a0-aa33-805e78c4b984" providerId="ADAL" clId="{9F0FABB3-FD7C-4AB5-9145-03815B4AD501}" dt="2021-03-30T09:47:17.055" v="4687" actId="478"/>
          <ac:spMkLst>
            <pc:docMk/>
            <pc:sldMk cId="3039429962" sldId="357"/>
            <ac:spMk id="36" creationId="{A134F04A-3DCD-48D9-B7B7-5C8086DF6823}"/>
          </ac:spMkLst>
        </pc:spChg>
        <pc:grpChg chg="del mod">
          <ac:chgData name="Lola FERREIRA-MARTINEZ" userId="2020f818-ca6d-46a0-aa33-805e78c4b984" providerId="ADAL" clId="{9F0FABB3-FD7C-4AB5-9145-03815B4AD501}" dt="2021-03-30T09:47:10.255" v="4679" actId="478"/>
          <ac:grpSpMkLst>
            <pc:docMk/>
            <pc:sldMk cId="3039429962" sldId="357"/>
            <ac:grpSpMk id="13" creationId="{5BF9DF90-0CE3-40C3-B0D2-5E0C3092DB2C}"/>
          </ac:grpSpMkLst>
        </pc:grpChg>
        <pc:picChg chg="del">
          <ac:chgData name="Lola FERREIRA-MARTINEZ" userId="2020f818-ca6d-46a0-aa33-805e78c4b984" providerId="ADAL" clId="{9F0FABB3-FD7C-4AB5-9145-03815B4AD501}" dt="2021-03-29T10:56:29.162" v="2175" actId="478"/>
          <ac:picMkLst>
            <pc:docMk/>
            <pc:sldMk cId="3039429962" sldId="357"/>
            <ac:picMk id="35" creationId="{F2766C7E-F88C-4C37-A6B1-70301183160C}"/>
          </ac:picMkLst>
        </pc:picChg>
        <pc:picChg chg="add mod">
          <ac:chgData name="Lola FERREIRA-MARTINEZ" userId="2020f818-ca6d-46a0-aa33-805e78c4b984" providerId="ADAL" clId="{9F0FABB3-FD7C-4AB5-9145-03815B4AD501}" dt="2021-03-30T09:47:53.171" v="4705" actId="1076"/>
          <ac:picMkLst>
            <pc:docMk/>
            <pc:sldMk cId="3039429962" sldId="357"/>
            <ac:picMk id="38" creationId="{E6900CE4-45D7-4CEB-B94C-84A79441E4C6}"/>
          </ac:picMkLst>
        </pc:picChg>
        <pc:cxnChg chg="del mod">
          <ac:chgData name="Lola FERREIRA-MARTINEZ" userId="2020f818-ca6d-46a0-aa33-805e78c4b984" providerId="ADAL" clId="{9F0FABB3-FD7C-4AB5-9145-03815B4AD501}" dt="2021-03-30T09:47:14.383" v="4684" actId="478"/>
          <ac:cxnSpMkLst>
            <pc:docMk/>
            <pc:sldMk cId="3039429962" sldId="357"/>
            <ac:cxnSpMk id="12" creationId="{4B0419D1-D991-44A8-BC17-56A4F6CFFE19}"/>
          </ac:cxnSpMkLst>
        </pc:cxnChg>
        <pc:cxnChg chg="del">
          <ac:chgData name="Lola FERREIRA-MARTINEZ" userId="2020f818-ca6d-46a0-aa33-805e78c4b984" providerId="ADAL" clId="{9F0FABB3-FD7C-4AB5-9145-03815B4AD501}" dt="2021-03-29T12:27:08.003" v="2462" actId="478"/>
          <ac:cxnSpMkLst>
            <pc:docMk/>
            <pc:sldMk cId="3039429962" sldId="357"/>
            <ac:cxnSpMk id="27" creationId="{F91F42AC-4294-4212-B211-5E673679EAE0}"/>
          </ac:cxnSpMkLst>
        </pc:cxnChg>
        <pc:cxnChg chg="del">
          <ac:chgData name="Lola FERREIRA-MARTINEZ" userId="2020f818-ca6d-46a0-aa33-805e78c4b984" providerId="ADAL" clId="{9F0FABB3-FD7C-4AB5-9145-03815B4AD501}" dt="2021-03-29T12:27:09.681" v="2464" actId="478"/>
          <ac:cxnSpMkLst>
            <pc:docMk/>
            <pc:sldMk cId="3039429962" sldId="357"/>
            <ac:cxnSpMk id="28" creationId="{F91F42AC-4294-4212-B211-5E673679EAE0}"/>
          </ac:cxnSpMkLst>
        </pc:cxnChg>
        <pc:cxnChg chg="del">
          <ac:chgData name="Lola FERREIRA-MARTINEZ" userId="2020f818-ca6d-46a0-aa33-805e78c4b984" providerId="ADAL" clId="{9F0FABB3-FD7C-4AB5-9145-03815B4AD501}" dt="2021-03-29T12:27:07.326" v="2461" actId="478"/>
          <ac:cxnSpMkLst>
            <pc:docMk/>
            <pc:sldMk cId="3039429962" sldId="357"/>
            <ac:cxnSpMk id="29" creationId="{F91F42AC-4294-4212-B211-5E673679EAE0}"/>
          </ac:cxnSpMkLst>
        </pc:cxnChg>
        <pc:cxnChg chg="del mod">
          <ac:chgData name="Lola FERREIRA-MARTINEZ" userId="2020f818-ca6d-46a0-aa33-805e78c4b984" providerId="ADAL" clId="{9F0FABB3-FD7C-4AB5-9145-03815B4AD501}" dt="2021-03-30T09:47:14.886" v="4685" actId="478"/>
          <ac:cxnSpMkLst>
            <pc:docMk/>
            <pc:sldMk cId="3039429962" sldId="357"/>
            <ac:cxnSpMk id="30" creationId="{F91F42AC-4294-4212-B211-5E673679EAE0}"/>
          </ac:cxnSpMkLst>
        </pc:cxnChg>
        <pc:cxnChg chg="del">
          <ac:chgData name="Lola FERREIRA-MARTINEZ" userId="2020f818-ca6d-46a0-aa33-805e78c4b984" providerId="ADAL" clId="{9F0FABB3-FD7C-4AB5-9145-03815B4AD501}" dt="2021-03-29T12:27:08.778" v="2463" actId="478"/>
          <ac:cxnSpMkLst>
            <pc:docMk/>
            <pc:sldMk cId="3039429962" sldId="357"/>
            <ac:cxnSpMk id="31" creationId="{F91F42AC-4294-4212-B211-5E673679EAE0}"/>
          </ac:cxnSpMkLst>
        </pc:cxnChg>
        <pc:cxnChg chg="del mod">
          <ac:chgData name="Lola FERREIRA-MARTINEZ" userId="2020f818-ca6d-46a0-aa33-805e78c4b984" providerId="ADAL" clId="{9F0FABB3-FD7C-4AB5-9145-03815B4AD501}" dt="2021-03-30T09:47:13.838" v="4683" actId="478"/>
          <ac:cxnSpMkLst>
            <pc:docMk/>
            <pc:sldMk cId="3039429962" sldId="357"/>
            <ac:cxnSpMk id="33" creationId="{9002FC2C-B94D-40E4-A12E-B0D5D1F02194}"/>
          </ac:cxnSpMkLst>
        </pc:cxnChg>
        <pc:cxnChg chg="del mod">
          <ac:chgData name="Lola FERREIRA-MARTINEZ" userId="2020f818-ca6d-46a0-aa33-805e78c4b984" providerId="ADAL" clId="{9F0FABB3-FD7C-4AB5-9145-03815B4AD501}" dt="2021-03-30T09:47:12.774" v="4681" actId="478"/>
          <ac:cxnSpMkLst>
            <pc:docMk/>
            <pc:sldMk cId="3039429962" sldId="357"/>
            <ac:cxnSpMk id="34" creationId="{95FA2D63-097D-4B9F-97C8-B71041D1AF5A}"/>
          </ac:cxnSpMkLst>
        </pc:cxnChg>
        <pc:cxnChg chg="add del mod">
          <ac:chgData name="Lola FERREIRA-MARTINEZ" userId="2020f818-ca6d-46a0-aa33-805e78c4b984" providerId="ADAL" clId="{9F0FABB3-FD7C-4AB5-9145-03815B4AD501}" dt="2021-03-30T09:47:15.710" v="4686" actId="478"/>
          <ac:cxnSpMkLst>
            <pc:docMk/>
            <pc:sldMk cId="3039429962" sldId="357"/>
            <ac:cxnSpMk id="37" creationId="{0C800E42-19D5-42DB-BFB5-0FDF7BAC4F23}"/>
          </ac:cxnSpMkLst>
        </pc:cxnChg>
        <pc:cxnChg chg="del mod">
          <ac:chgData name="Lola FERREIRA-MARTINEZ" userId="2020f818-ca6d-46a0-aa33-805e78c4b984" providerId="ADAL" clId="{9F0FABB3-FD7C-4AB5-9145-03815B4AD501}" dt="2021-03-30T09:47:13.389" v="4682" actId="478"/>
          <ac:cxnSpMkLst>
            <pc:docMk/>
            <pc:sldMk cId="3039429962" sldId="357"/>
            <ac:cxnSpMk id="41" creationId="{0CC059C4-E7EA-4A63-8528-97CC16F4A132}"/>
          </ac:cxnSpMkLst>
        </pc:cxnChg>
      </pc:sldChg>
      <pc:sldChg chg="addSp delSp modSp add mod modClrScheme modAnim chgLayout modNotesTx">
        <pc:chgData name="Lola FERREIRA-MARTINEZ" userId="2020f818-ca6d-46a0-aa33-805e78c4b984" providerId="ADAL" clId="{9F0FABB3-FD7C-4AB5-9145-03815B4AD501}" dt="2021-03-31T09:08:19.696" v="7012" actId="20577"/>
        <pc:sldMkLst>
          <pc:docMk/>
          <pc:sldMk cId="2242582699" sldId="358"/>
        </pc:sldMkLst>
        <pc:spChg chg="del">
          <ac:chgData name="Lola FERREIRA-MARTINEZ" userId="2020f818-ca6d-46a0-aa33-805e78c4b984" providerId="ADAL" clId="{9F0FABB3-FD7C-4AB5-9145-03815B4AD501}" dt="2021-03-29T12:55:11.567" v="2662" actId="478"/>
          <ac:spMkLst>
            <pc:docMk/>
            <pc:sldMk cId="2242582699" sldId="358"/>
            <ac:spMk id="2" creationId="{433717D9-42B1-48E5-BAFE-8F96E4E8705D}"/>
          </ac:spMkLst>
        </pc:spChg>
        <pc:spChg chg="del">
          <ac:chgData name="Lola FERREIRA-MARTINEZ" userId="2020f818-ca6d-46a0-aa33-805e78c4b984" providerId="ADAL" clId="{9F0FABB3-FD7C-4AB5-9145-03815B4AD501}" dt="2021-03-29T12:55:05.930" v="2658" actId="478"/>
          <ac:spMkLst>
            <pc:docMk/>
            <pc:sldMk cId="2242582699" sldId="358"/>
            <ac:spMk id="4" creationId="{1FBE2D63-96A2-4B36-936D-F3E15016663D}"/>
          </ac:spMkLst>
        </pc:spChg>
        <pc:spChg chg="add del mod ord">
          <ac:chgData name="Lola FERREIRA-MARTINEZ" userId="2020f818-ca6d-46a0-aa33-805e78c4b984" providerId="ADAL" clId="{9F0FABB3-FD7C-4AB5-9145-03815B4AD501}" dt="2021-03-29T13:04:38.432" v="2669" actId="700"/>
          <ac:spMkLst>
            <pc:docMk/>
            <pc:sldMk cId="2242582699" sldId="358"/>
            <ac:spMk id="5" creationId="{9202F881-37E5-4083-9472-E3F7888D8ED4}"/>
          </ac:spMkLst>
        </pc:spChg>
        <pc:spChg chg="add del mod ord">
          <ac:chgData name="Lola FERREIRA-MARTINEZ" userId="2020f818-ca6d-46a0-aa33-805e78c4b984" providerId="ADAL" clId="{9F0FABB3-FD7C-4AB5-9145-03815B4AD501}" dt="2021-03-29T13:04:48.926" v="2672" actId="700"/>
          <ac:spMkLst>
            <pc:docMk/>
            <pc:sldMk cId="2242582699" sldId="358"/>
            <ac:spMk id="6" creationId="{8A4AB7E3-CBBD-48A2-8B71-7191FBA17C2A}"/>
          </ac:spMkLst>
        </pc:spChg>
        <pc:spChg chg="add del mod ord">
          <ac:chgData name="Lola FERREIRA-MARTINEZ" userId="2020f818-ca6d-46a0-aa33-805e78c4b984" providerId="ADAL" clId="{9F0FABB3-FD7C-4AB5-9145-03815B4AD501}" dt="2021-03-29T13:04:48.926" v="2672" actId="700"/>
          <ac:spMkLst>
            <pc:docMk/>
            <pc:sldMk cId="2242582699" sldId="358"/>
            <ac:spMk id="7" creationId="{452958AB-FADA-4E6D-AC46-8F8BAA49D158}"/>
          </ac:spMkLst>
        </pc:spChg>
        <pc:spChg chg="add del mod ord">
          <ac:chgData name="Lola FERREIRA-MARTINEZ" userId="2020f818-ca6d-46a0-aa33-805e78c4b984" providerId="ADAL" clId="{9F0FABB3-FD7C-4AB5-9145-03815B4AD501}" dt="2021-03-29T13:04:43.908" v="2671" actId="700"/>
          <ac:spMkLst>
            <pc:docMk/>
            <pc:sldMk cId="2242582699" sldId="358"/>
            <ac:spMk id="8" creationId="{B4E32C9E-4B5D-48CE-90BC-8342F271FBD9}"/>
          </ac:spMkLst>
        </pc:spChg>
        <pc:spChg chg="mod ord">
          <ac:chgData name="Lola FERREIRA-MARTINEZ" userId="2020f818-ca6d-46a0-aa33-805e78c4b984" providerId="ADAL" clId="{9F0FABB3-FD7C-4AB5-9145-03815B4AD501}" dt="2021-03-29T13:04:53.520" v="2673" actId="700"/>
          <ac:spMkLst>
            <pc:docMk/>
            <pc:sldMk cId="2242582699" sldId="358"/>
            <ac:spMk id="9" creationId="{A03E2436-CC2B-4343-905C-10C73A18AF1F}"/>
          </ac:spMkLst>
        </pc:spChg>
        <pc:spChg chg="del">
          <ac:chgData name="Lola FERREIRA-MARTINEZ" userId="2020f818-ca6d-46a0-aa33-805e78c4b984" providerId="ADAL" clId="{9F0FABB3-FD7C-4AB5-9145-03815B4AD501}" dt="2021-03-29T12:55:08.308" v="2660" actId="478"/>
          <ac:spMkLst>
            <pc:docMk/>
            <pc:sldMk cId="2242582699" sldId="358"/>
            <ac:spMk id="10" creationId="{FA7C1492-1CC9-482E-A94C-283A2F07809C}"/>
          </ac:spMkLst>
        </pc:spChg>
        <pc:spChg chg="mod">
          <ac:chgData name="Lola FERREIRA-MARTINEZ" userId="2020f818-ca6d-46a0-aa33-805e78c4b984" providerId="ADAL" clId="{9F0FABB3-FD7C-4AB5-9145-03815B4AD501}" dt="2021-03-29T12:55:02.280" v="2656" actId="20577"/>
          <ac:spMkLst>
            <pc:docMk/>
            <pc:sldMk cId="2242582699" sldId="358"/>
            <ac:spMk id="11" creationId="{6DB95281-7365-428A-BFCC-29709A41B536}"/>
          </ac:spMkLst>
        </pc:spChg>
        <pc:spChg chg="add del mod">
          <ac:chgData name="Lola FERREIRA-MARTINEZ" userId="2020f818-ca6d-46a0-aa33-805e78c4b984" providerId="ADAL" clId="{9F0FABB3-FD7C-4AB5-9145-03815B4AD501}" dt="2021-03-29T13:04:24.607" v="2667" actId="478"/>
          <ac:spMkLst>
            <pc:docMk/>
            <pc:sldMk cId="2242582699" sldId="358"/>
            <ac:spMk id="13" creationId="{7260FFEC-6E48-4950-97EE-3F668097FA05}"/>
          </ac:spMkLst>
        </pc:spChg>
        <pc:spChg chg="add del mod ord">
          <ac:chgData name="Lola FERREIRA-MARTINEZ" userId="2020f818-ca6d-46a0-aa33-805e78c4b984" providerId="ADAL" clId="{9F0FABB3-FD7C-4AB5-9145-03815B4AD501}" dt="2021-03-29T13:04:43.908" v="2671" actId="700"/>
          <ac:spMkLst>
            <pc:docMk/>
            <pc:sldMk cId="2242582699" sldId="358"/>
            <ac:spMk id="15" creationId="{F0F63881-57BD-42EB-8C05-E02824673466}"/>
          </ac:spMkLst>
        </pc:spChg>
        <pc:spChg chg="add del mod ord">
          <ac:chgData name="Lola FERREIRA-MARTINEZ" userId="2020f818-ca6d-46a0-aa33-805e78c4b984" providerId="ADAL" clId="{9F0FABB3-FD7C-4AB5-9145-03815B4AD501}" dt="2021-03-29T13:05:00.336" v="2674" actId="478"/>
          <ac:spMkLst>
            <pc:docMk/>
            <pc:sldMk cId="2242582699" sldId="358"/>
            <ac:spMk id="16" creationId="{6B884A91-B1E0-47C8-98FA-FFD6C56C3AD3}"/>
          </ac:spMkLst>
        </pc:spChg>
        <pc:spChg chg="add mod ord">
          <ac:chgData name="Lola FERREIRA-MARTINEZ" userId="2020f818-ca6d-46a0-aa33-805e78c4b984" providerId="ADAL" clId="{9F0FABB3-FD7C-4AB5-9145-03815B4AD501}" dt="2021-03-31T09:08:19.696" v="7012" actId="20577"/>
          <ac:spMkLst>
            <pc:docMk/>
            <pc:sldMk cId="2242582699" sldId="358"/>
            <ac:spMk id="17" creationId="{4B7933BB-6BA3-4ABC-8ECB-60A466065606}"/>
          </ac:spMkLst>
        </pc:spChg>
        <pc:spChg chg="add mod ord">
          <ac:chgData name="Lola FERREIRA-MARTINEZ" userId="2020f818-ca6d-46a0-aa33-805e78c4b984" providerId="ADAL" clId="{9F0FABB3-FD7C-4AB5-9145-03815B4AD501}" dt="2021-03-31T09:03:41.052" v="6995" actId="1076"/>
          <ac:spMkLst>
            <pc:docMk/>
            <pc:sldMk cId="2242582699" sldId="358"/>
            <ac:spMk id="21" creationId="{3BBC2919-97DE-4303-8D20-C25F53E8658D}"/>
          </ac:spMkLst>
        </pc:spChg>
        <pc:spChg chg="add mod">
          <ac:chgData name="Lola FERREIRA-MARTINEZ" userId="2020f818-ca6d-46a0-aa33-805e78c4b984" providerId="ADAL" clId="{9F0FABB3-FD7C-4AB5-9145-03815B4AD501}" dt="2021-03-31T09:03:50.656" v="6996" actId="1076"/>
          <ac:spMkLst>
            <pc:docMk/>
            <pc:sldMk cId="2242582699" sldId="358"/>
            <ac:spMk id="23" creationId="{A71066E9-E764-4C08-A7E9-DDC134272A00}"/>
          </ac:spMkLst>
        </pc:spChg>
        <pc:spChg chg="add mod">
          <ac:chgData name="Lola FERREIRA-MARTINEZ" userId="2020f818-ca6d-46a0-aa33-805e78c4b984" providerId="ADAL" clId="{9F0FABB3-FD7C-4AB5-9145-03815B4AD501}" dt="2021-03-30T14:17:19.196" v="5857" actId="122"/>
          <ac:spMkLst>
            <pc:docMk/>
            <pc:sldMk cId="2242582699" sldId="358"/>
            <ac:spMk id="24" creationId="{6F4B5CA0-9211-4B16-8D7A-B3A5434C81C7}"/>
          </ac:spMkLst>
        </pc:spChg>
        <pc:picChg chg="del">
          <ac:chgData name="Lola FERREIRA-MARTINEZ" userId="2020f818-ca6d-46a0-aa33-805e78c4b984" providerId="ADAL" clId="{9F0FABB3-FD7C-4AB5-9145-03815B4AD501}" dt="2021-03-29T12:55:06.867" v="2659" actId="478"/>
          <ac:picMkLst>
            <pc:docMk/>
            <pc:sldMk cId="2242582699" sldId="358"/>
            <ac:picMk id="12" creationId="{CDC7482B-48F6-4796-B744-A2E7FA492217}"/>
          </ac:picMkLst>
        </pc:picChg>
        <pc:picChg chg="del">
          <ac:chgData name="Lola FERREIRA-MARTINEZ" userId="2020f818-ca6d-46a0-aa33-805e78c4b984" providerId="ADAL" clId="{9F0FABB3-FD7C-4AB5-9145-03815B4AD501}" dt="2021-03-29T12:55:09.103" v="2661" actId="478"/>
          <ac:picMkLst>
            <pc:docMk/>
            <pc:sldMk cId="2242582699" sldId="358"/>
            <ac:picMk id="14" creationId="{320EBB9B-0632-4D49-B495-9F08E177186F}"/>
          </ac:picMkLst>
        </pc:picChg>
        <pc:picChg chg="add mod">
          <ac:chgData name="Lola FERREIRA-MARTINEZ" userId="2020f818-ca6d-46a0-aa33-805e78c4b984" providerId="ADAL" clId="{9F0FABB3-FD7C-4AB5-9145-03815B4AD501}" dt="2021-03-30T13:55:44.763" v="5539" actId="1076"/>
          <ac:picMkLst>
            <pc:docMk/>
            <pc:sldMk cId="2242582699" sldId="358"/>
            <ac:picMk id="19" creationId="{1496B7DE-666C-4489-9CD7-39A63EA490F1}"/>
          </ac:picMkLst>
        </pc:picChg>
        <pc:picChg chg="del">
          <ac:chgData name="Lola FERREIRA-MARTINEZ" userId="2020f818-ca6d-46a0-aa33-805e78c4b984" providerId="ADAL" clId="{9F0FABB3-FD7C-4AB5-9145-03815B4AD501}" dt="2021-03-29T12:55:04.343" v="2657" actId="478"/>
          <ac:picMkLst>
            <pc:docMk/>
            <pc:sldMk cId="2242582699" sldId="358"/>
            <ac:picMk id="5121" creationId="{ED22106D-87C0-459F-9528-E9421DD6DD47}"/>
          </ac:picMkLst>
        </pc:picChg>
      </pc:sldChg>
      <pc:sldChg chg="addSp delSp modSp add mod addAnim delAnim modAnim">
        <pc:chgData name="Lola FERREIRA-MARTINEZ" userId="2020f818-ca6d-46a0-aa33-805e78c4b984" providerId="ADAL" clId="{9F0FABB3-FD7C-4AB5-9145-03815B4AD501}" dt="2021-03-30T07:05:57.446" v="3734"/>
        <pc:sldMkLst>
          <pc:docMk/>
          <pc:sldMk cId="4114684204" sldId="359"/>
        </pc:sldMkLst>
        <pc:picChg chg="add del">
          <ac:chgData name="Lola FERREIRA-MARTINEZ" userId="2020f818-ca6d-46a0-aa33-805e78c4b984" providerId="ADAL" clId="{9F0FABB3-FD7C-4AB5-9145-03815B4AD501}" dt="2021-03-30T07:05:00.443" v="3717" actId="478"/>
          <ac:picMkLst>
            <pc:docMk/>
            <pc:sldMk cId="4114684204" sldId="359"/>
            <ac:picMk id="3" creationId="{24A32C46-F1E6-49E9-88B8-577DBD4E4758}"/>
          </ac:picMkLst>
        </pc:picChg>
        <pc:picChg chg="add del mod ord">
          <ac:chgData name="Lola FERREIRA-MARTINEZ" userId="2020f818-ca6d-46a0-aa33-805e78c4b984" providerId="ADAL" clId="{9F0FABB3-FD7C-4AB5-9145-03815B4AD501}" dt="2021-03-30T07:05:26.552" v="3723" actId="478"/>
          <ac:picMkLst>
            <pc:docMk/>
            <pc:sldMk cId="4114684204" sldId="359"/>
            <ac:picMk id="4" creationId="{0B5D7C04-21FE-4869-B231-78042F561EE9}"/>
          </ac:picMkLst>
        </pc:picChg>
        <pc:picChg chg="add del">
          <ac:chgData name="Lola FERREIRA-MARTINEZ" userId="2020f818-ca6d-46a0-aa33-805e78c4b984" providerId="ADAL" clId="{9F0FABB3-FD7C-4AB5-9145-03815B4AD501}" dt="2021-03-30T07:05:02.346" v="3720" actId="478"/>
          <ac:picMkLst>
            <pc:docMk/>
            <pc:sldMk cId="4114684204" sldId="359"/>
            <ac:picMk id="9" creationId="{140E3ECB-421C-4910-89BD-54B1B13E7BB7}"/>
          </ac:picMkLst>
        </pc:picChg>
        <pc:picChg chg="add del">
          <ac:chgData name="Lola FERREIRA-MARTINEZ" userId="2020f818-ca6d-46a0-aa33-805e78c4b984" providerId="ADAL" clId="{9F0FABB3-FD7C-4AB5-9145-03815B4AD501}" dt="2021-03-30T07:04:59.643" v="3716" actId="478"/>
          <ac:picMkLst>
            <pc:docMk/>
            <pc:sldMk cId="4114684204" sldId="359"/>
            <ac:picMk id="14" creationId="{5A87A6BB-92AA-4648-BBCA-A743A8E2FD54}"/>
          </ac:picMkLst>
        </pc:picChg>
      </pc:sldChg>
      <pc:sldChg chg="addSp delSp modSp add mod ord modAnim">
        <pc:chgData name="Lola FERREIRA-MARTINEZ" userId="2020f818-ca6d-46a0-aa33-805e78c4b984" providerId="ADAL" clId="{9F0FABB3-FD7C-4AB5-9145-03815B4AD501}" dt="2021-03-31T09:12:40.577" v="7114" actId="1076"/>
        <pc:sldMkLst>
          <pc:docMk/>
          <pc:sldMk cId="3602332249" sldId="360"/>
        </pc:sldMkLst>
        <pc:spChg chg="del">
          <ac:chgData name="Lola FERREIRA-MARTINEZ" userId="2020f818-ca6d-46a0-aa33-805e78c4b984" providerId="ADAL" clId="{9F0FABB3-FD7C-4AB5-9145-03815B4AD501}" dt="2021-03-30T09:56:51.236" v="4748" actId="478"/>
          <ac:spMkLst>
            <pc:docMk/>
            <pc:sldMk cId="3602332249" sldId="360"/>
            <ac:spMk id="2" creationId="{4025E120-1D9E-4ABE-B97D-F5725F8E2444}"/>
          </ac:spMkLst>
        </pc:spChg>
        <pc:spChg chg="add mod">
          <ac:chgData name="Lola FERREIRA-MARTINEZ" userId="2020f818-ca6d-46a0-aa33-805e78c4b984" providerId="ADAL" clId="{9F0FABB3-FD7C-4AB5-9145-03815B4AD501}" dt="2021-03-30T10:00:40.005" v="4769" actId="14100"/>
          <ac:spMkLst>
            <pc:docMk/>
            <pc:sldMk cId="3602332249" sldId="360"/>
            <ac:spMk id="5" creationId="{1D052969-A06D-4236-AAA5-C8B658AC99A0}"/>
          </ac:spMkLst>
        </pc:spChg>
        <pc:spChg chg="mod">
          <ac:chgData name="Lola FERREIRA-MARTINEZ" userId="2020f818-ca6d-46a0-aa33-805e78c4b984" providerId="ADAL" clId="{9F0FABB3-FD7C-4AB5-9145-03815B4AD501}" dt="2021-03-30T10:34:51.968" v="5228"/>
          <ac:spMkLst>
            <pc:docMk/>
            <pc:sldMk cId="3602332249" sldId="360"/>
            <ac:spMk id="8" creationId="{991F7BB7-82FB-451B-B64D-315DF9042AA8}"/>
          </ac:spMkLst>
        </pc:spChg>
        <pc:spChg chg="add mod">
          <ac:chgData name="Lola FERREIRA-MARTINEZ" userId="2020f818-ca6d-46a0-aa33-805e78c4b984" providerId="ADAL" clId="{9F0FABB3-FD7C-4AB5-9145-03815B4AD501}" dt="2021-03-30T10:01:12.866" v="4776" actId="14100"/>
          <ac:spMkLst>
            <pc:docMk/>
            <pc:sldMk cId="3602332249" sldId="360"/>
            <ac:spMk id="11" creationId="{F58A5318-73E2-4414-997E-D6A414C4AAF8}"/>
          </ac:spMkLst>
        </pc:spChg>
        <pc:spChg chg="add mod">
          <ac:chgData name="Lola FERREIRA-MARTINEZ" userId="2020f818-ca6d-46a0-aa33-805e78c4b984" providerId="ADAL" clId="{9F0FABB3-FD7C-4AB5-9145-03815B4AD501}" dt="2021-03-30T10:01:45.550" v="4779" actId="14100"/>
          <ac:spMkLst>
            <pc:docMk/>
            <pc:sldMk cId="3602332249" sldId="360"/>
            <ac:spMk id="12" creationId="{22EB2FFB-6ABC-41A2-870F-1A326CF11454}"/>
          </ac:spMkLst>
        </pc:spChg>
        <pc:spChg chg="add mod">
          <ac:chgData name="Lola FERREIRA-MARTINEZ" userId="2020f818-ca6d-46a0-aa33-805e78c4b984" providerId="ADAL" clId="{9F0FABB3-FD7C-4AB5-9145-03815B4AD501}" dt="2021-03-30T10:26:23.282" v="5168" actId="1036"/>
          <ac:spMkLst>
            <pc:docMk/>
            <pc:sldMk cId="3602332249" sldId="360"/>
            <ac:spMk id="20" creationId="{2C347FCB-A1EB-4CBF-86EA-D5B56A78E619}"/>
          </ac:spMkLst>
        </pc:spChg>
        <pc:spChg chg="add mod">
          <ac:chgData name="Lola FERREIRA-MARTINEZ" userId="2020f818-ca6d-46a0-aa33-805e78c4b984" providerId="ADAL" clId="{9F0FABB3-FD7C-4AB5-9145-03815B4AD501}" dt="2021-03-30T10:26:23.282" v="5168" actId="1036"/>
          <ac:spMkLst>
            <pc:docMk/>
            <pc:sldMk cId="3602332249" sldId="360"/>
            <ac:spMk id="22" creationId="{ADDC5D2B-2378-4587-8E4A-5CC9075AF4DE}"/>
          </ac:spMkLst>
        </pc:spChg>
        <pc:spChg chg="add mod">
          <ac:chgData name="Lola FERREIRA-MARTINEZ" userId="2020f818-ca6d-46a0-aa33-805e78c4b984" providerId="ADAL" clId="{9F0FABB3-FD7C-4AB5-9145-03815B4AD501}" dt="2021-03-30T10:06:51.074" v="4833" actId="14100"/>
          <ac:spMkLst>
            <pc:docMk/>
            <pc:sldMk cId="3602332249" sldId="360"/>
            <ac:spMk id="23" creationId="{E9A45F79-0A5F-4A08-9E11-14FDC6BAE3D6}"/>
          </ac:spMkLst>
        </pc:spChg>
        <pc:spChg chg="add mod">
          <ac:chgData name="Lola FERREIRA-MARTINEZ" userId="2020f818-ca6d-46a0-aa33-805e78c4b984" providerId="ADAL" clId="{9F0FABB3-FD7C-4AB5-9145-03815B4AD501}" dt="2021-03-30T10:36:44.254" v="5277" actId="1076"/>
          <ac:spMkLst>
            <pc:docMk/>
            <pc:sldMk cId="3602332249" sldId="360"/>
            <ac:spMk id="25" creationId="{79ECB846-EC95-417A-8658-102A66818616}"/>
          </ac:spMkLst>
        </pc:spChg>
        <pc:spChg chg="add del mod">
          <ac:chgData name="Lola FERREIRA-MARTINEZ" userId="2020f818-ca6d-46a0-aa33-805e78c4b984" providerId="ADAL" clId="{9F0FABB3-FD7C-4AB5-9145-03815B4AD501}" dt="2021-03-30T10:36:16.760" v="5253" actId="478"/>
          <ac:spMkLst>
            <pc:docMk/>
            <pc:sldMk cId="3602332249" sldId="360"/>
            <ac:spMk id="33" creationId="{2C225CC8-19C1-4711-8ADB-3D18309FCF28}"/>
          </ac:spMkLst>
        </pc:spChg>
        <pc:spChg chg="add mod">
          <ac:chgData name="Lola FERREIRA-MARTINEZ" userId="2020f818-ca6d-46a0-aa33-805e78c4b984" providerId="ADAL" clId="{9F0FABB3-FD7C-4AB5-9145-03815B4AD501}" dt="2021-03-31T09:10:18.575" v="7043" actId="1076"/>
          <ac:spMkLst>
            <pc:docMk/>
            <pc:sldMk cId="3602332249" sldId="360"/>
            <ac:spMk id="34" creationId="{8BD6FB68-612C-4290-9EA3-22CD0A754314}"/>
          </ac:spMkLst>
        </pc:spChg>
        <pc:spChg chg="add mod">
          <ac:chgData name="Lola FERREIRA-MARTINEZ" userId="2020f818-ca6d-46a0-aa33-805e78c4b984" providerId="ADAL" clId="{9F0FABB3-FD7C-4AB5-9145-03815B4AD501}" dt="2021-03-31T09:12:40.577" v="7114" actId="1076"/>
          <ac:spMkLst>
            <pc:docMk/>
            <pc:sldMk cId="3602332249" sldId="360"/>
            <ac:spMk id="35" creationId="{E8ECAD20-3D3D-41E5-A488-251313475B94}"/>
          </ac:spMkLst>
        </pc:spChg>
        <pc:picChg chg="add mod modCrop">
          <ac:chgData name="Lola FERREIRA-MARTINEZ" userId="2020f818-ca6d-46a0-aa33-805e78c4b984" providerId="ADAL" clId="{9F0FABB3-FD7C-4AB5-9145-03815B4AD501}" dt="2021-03-30T10:26:23.282" v="5168" actId="1036"/>
          <ac:picMkLst>
            <pc:docMk/>
            <pc:sldMk cId="3602332249" sldId="360"/>
            <ac:picMk id="4" creationId="{3A196450-DC61-4B3F-99A7-B31ADF05F554}"/>
          </ac:picMkLst>
        </pc:picChg>
        <pc:picChg chg="del">
          <ac:chgData name="Lola FERREIRA-MARTINEZ" userId="2020f818-ca6d-46a0-aa33-805e78c4b984" providerId="ADAL" clId="{9F0FABB3-FD7C-4AB5-9145-03815B4AD501}" dt="2021-03-30T09:56:54.282" v="4749" actId="478"/>
          <ac:picMkLst>
            <pc:docMk/>
            <pc:sldMk cId="3602332249" sldId="360"/>
            <ac:picMk id="18" creationId="{5E9F5A84-F2C1-44A4-8CF3-BA73062B2C68}"/>
          </ac:picMkLst>
        </pc:picChg>
        <pc:picChg chg="del">
          <ac:chgData name="Lola FERREIRA-MARTINEZ" userId="2020f818-ca6d-46a0-aa33-805e78c4b984" providerId="ADAL" clId="{9F0FABB3-FD7C-4AB5-9145-03815B4AD501}" dt="2021-03-30T09:56:54.282" v="4749" actId="478"/>
          <ac:picMkLst>
            <pc:docMk/>
            <pc:sldMk cId="3602332249" sldId="360"/>
            <ac:picMk id="19" creationId="{5BD7F5D4-2AAB-4435-82B3-4C9C37891E0D}"/>
          </ac:picMkLst>
        </pc:picChg>
        <pc:picChg chg="del">
          <ac:chgData name="Lola FERREIRA-MARTINEZ" userId="2020f818-ca6d-46a0-aa33-805e78c4b984" providerId="ADAL" clId="{9F0FABB3-FD7C-4AB5-9145-03815B4AD501}" dt="2021-03-30T09:56:54.282" v="4749" actId="478"/>
          <ac:picMkLst>
            <pc:docMk/>
            <pc:sldMk cId="3602332249" sldId="360"/>
            <ac:picMk id="21" creationId="{C2354BAD-619F-4E35-BAAA-CE5FB4DE34AA}"/>
          </ac:picMkLst>
        </pc:picChg>
        <pc:picChg chg="add del mod modCrop">
          <ac:chgData name="Lola FERREIRA-MARTINEZ" userId="2020f818-ca6d-46a0-aa33-805e78c4b984" providerId="ADAL" clId="{9F0FABB3-FD7C-4AB5-9145-03815B4AD501}" dt="2021-03-30T10:05:33.282" v="4821"/>
          <ac:picMkLst>
            <pc:docMk/>
            <pc:sldMk cId="3602332249" sldId="360"/>
            <ac:picMk id="24" creationId="{A37E497E-4564-45C2-87CB-03F83849371D}"/>
          </ac:picMkLst>
        </pc:picChg>
        <pc:picChg chg="add mod">
          <ac:chgData name="Lola FERREIRA-MARTINEZ" userId="2020f818-ca6d-46a0-aa33-805e78c4b984" providerId="ADAL" clId="{9F0FABB3-FD7C-4AB5-9145-03815B4AD501}" dt="2021-03-30T10:36:44.254" v="5277" actId="1076"/>
          <ac:picMkLst>
            <pc:docMk/>
            <pc:sldMk cId="3602332249" sldId="360"/>
            <ac:picMk id="26" creationId="{10403CFE-CBB1-482A-862D-92C8FBF2BD5F}"/>
          </ac:picMkLst>
        </pc:picChg>
        <pc:picChg chg="add mod ord modCrop">
          <ac:chgData name="Lola FERREIRA-MARTINEZ" userId="2020f818-ca6d-46a0-aa33-805e78c4b984" providerId="ADAL" clId="{9F0FABB3-FD7C-4AB5-9145-03815B4AD501}" dt="2021-03-30T10:26:23.282" v="5168" actId="1036"/>
          <ac:picMkLst>
            <pc:docMk/>
            <pc:sldMk cId="3602332249" sldId="360"/>
            <ac:picMk id="27" creationId="{AFBB4926-26A2-4EA7-8E4C-6CDC48CCF582}"/>
          </ac:picMkLst>
        </pc:picChg>
        <pc:picChg chg="add mod ord modCrop">
          <ac:chgData name="Lola FERREIRA-MARTINEZ" userId="2020f818-ca6d-46a0-aa33-805e78c4b984" providerId="ADAL" clId="{9F0FABB3-FD7C-4AB5-9145-03815B4AD501}" dt="2021-03-30T10:26:23.282" v="5168" actId="1036"/>
          <ac:picMkLst>
            <pc:docMk/>
            <pc:sldMk cId="3602332249" sldId="360"/>
            <ac:picMk id="28" creationId="{D92A9ECB-0D95-4B82-B57B-76A231E4087C}"/>
          </ac:picMkLst>
        </pc:picChg>
        <pc:picChg chg="add mod ord modCrop">
          <ac:chgData name="Lola FERREIRA-MARTINEZ" userId="2020f818-ca6d-46a0-aa33-805e78c4b984" providerId="ADAL" clId="{9F0FABB3-FD7C-4AB5-9145-03815B4AD501}" dt="2021-03-30T10:26:23.282" v="5168" actId="1036"/>
          <ac:picMkLst>
            <pc:docMk/>
            <pc:sldMk cId="3602332249" sldId="360"/>
            <ac:picMk id="29" creationId="{082659D9-FDA0-4498-B851-F89345CD27AC}"/>
          </ac:picMkLst>
        </pc:picChg>
        <pc:picChg chg="add mod ord modCrop">
          <ac:chgData name="Lola FERREIRA-MARTINEZ" userId="2020f818-ca6d-46a0-aa33-805e78c4b984" providerId="ADAL" clId="{9F0FABB3-FD7C-4AB5-9145-03815B4AD501}" dt="2021-03-30T10:22:29.671" v="5112" actId="732"/>
          <ac:picMkLst>
            <pc:docMk/>
            <pc:sldMk cId="3602332249" sldId="360"/>
            <ac:picMk id="30" creationId="{49261A52-CA85-43BA-814A-16731EFD2207}"/>
          </ac:picMkLst>
        </pc:picChg>
        <pc:picChg chg="add mod ord modCrop">
          <ac:chgData name="Lola FERREIRA-MARTINEZ" userId="2020f818-ca6d-46a0-aa33-805e78c4b984" providerId="ADAL" clId="{9F0FABB3-FD7C-4AB5-9145-03815B4AD501}" dt="2021-03-30T10:22:15.560" v="5110" actId="1038"/>
          <ac:picMkLst>
            <pc:docMk/>
            <pc:sldMk cId="3602332249" sldId="360"/>
            <ac:picMk id="31" creationId="{E1DC3AA2-5400-4B8F-93A4-5D1C134F9998}"/>
          </ac:picMkLst>
        </pc:picChg>
        <pc:inkChg chg="add del">
          <ac:chgData name="Lola FERREIRA-MARTINEZ" userId="2020f818-ca6d-46a0-aa33-805e78c4b984" providerId="ADAL" clId="{9F0FABB3-FD7C-4AB5-9145-03815B4AD501}" dt="2021-03-30T10:02:21.754" v="4781" actId="9405"/>
          <ac:inkMkLst>
            <pc:docMk/>
            <pc:sldMk cId="3602332249" sldId="360"/>
            <ac:inkMk id="6" creationId="{87746419-CBAA-4A04-B9EE-9F18AFD95C81}"/>
          </ac:inkMkLst>
        </pc:inkChg>
        <pc:inkChg chg="add mod">
          <ac:chgData name="Lola FERREIRA-MARTINEZ" userId="2020f818-ca6d-46a0-aa33-805e78c4b984" providerId="ADAL" clId="{9F0FABB3-FD7C-4AB5-9145-03815B4AD501}" dt="2021-03-30T10:26:23.282" v="5168" actId="1036"/>
          <ac:inkMkLst>
            <pc:docMk/>
            <pc:sldMk cId="3602332249" sldId="360"/>
            <ac:inkMk id="7" creationId="{10BC3CB4-0648-4300-BB5F-9BC2AAD93F29}"/>
          </ac:inkMkLst>
        </pc:inkChg>
        <pc:inkChg chg="add del">
          <ac:chgData name="Lola FERREIRA-MARTINEZ" userId="2020f818-ca6d-46a0-aa33-805e78c4b984" providerId="ADAL" clId="{9F0FABB3-FD7C-4AB5-9145-03815B4AD501}" dt="2021-03-30T10:02:28.810" v="4784" actId="9405"/>
          <ac:inkMkLst>
            <pc:docMk/>
            <pc:sldMk cId="3602332249" sldId="360"/>
            <ac:inkMk id="9" creationId="{57DB441D-82A5-4520-8DEC-CB0AE8063FDD}"/>
          </ac:inkMkLst>
        </pc:inkChg>
        <pc:inkChg chg="add mod">
          <ac:chgData name="Lola FERREIRA-MARTINEZ" userId="2020f818-ca6d-46a0-aa33-805e78c4b984" providerId="ADAL" clId="{9F0FABB3-FD7C-4AB5-9145-03815B4AD501}" dt="2021-03-30T10:26:23.282" v="5168" actId="1036"/>
          <ac:inkMkLst>
            <pc:docMk/>
            <pc:sldMk cId="3602332249" sldId="360"/>
            <ac:inkMk id="10" creationId="{506940B1-E51E-4B9F-A2FF-163F3E5E8809}"/>
          </ac:inkMkLst>
        </pc:inkChg>
        <pc:inkChg chg="add del">
          <ac:chgData name="Lola FERREIRA-MARTINEZ" userId="2020f818-ca6d-46a0-aa33-805e78c4b984" providerId="ADAL" clId="{9F0FABB3-FD7C-4AB5-9145-03815B4AD501}" dt="2021-03-30T10:02:36.262" v="4787" actId="9405"/>
          <ac:inkMkLst>
            <pc:docMk/>
            <pc:sldMk cId="3602332249" sldId="360"/>
            <ac:inkMk id="13" creationId="{D27DB3F1-6418-4A12-B041-C6349C16ED2B}"/>
          </ac:inkMkLst>
        </pc:inkChg>
        <pc:inkChg chg="add mod">
          <ac:chgData name="Lola FERREIRA-MARTINEZ" userId="2020f818-ca6d-46a0-aa33-805e78c4b984" providerId="ADAL" clId="{9F0FABB3-FD7C-4AB5-9145-03815B4AD501}" dt="2021-03-30T10:26:23.282" v="5168" actId="1036"/>
          <ac:inkMkLst>
            <pc:docMk/>
            <pc:sldMk cId="3602332249" sldId="360"/>
            <ac:inkMk id="14" creationId="{25B3F29F-5DFC-40FC-A17C-93C341E9D1B4}"/>
          </ac:inkMkLst>
        </pc:inkChg>
        <pc:inkChg chg="add del">
          <ac:chgData name="Lola FERREIRA-MARTINEZ" userId="2020f818-ca6d-46a0-aa33-805e78c4b984" providerId="ADAL" clId="{9F0FABB3-FD7C-4AB5-9145-03815B4AD501}" dt="2021-03-30T10:02:47.128" v="4790" actId="9405"/>
          <ac:inkMkLst>
            <pc:docMk/>
            <pc:sldMk cId="3602332249" sldId="360"/>
            <ac:inkMk id="15" creationId="{5BF78FC1-7588-42C0-883F-2A50A372B7A7}"/>
          </ac:inkMkLst>
        </pc:inkChg>
      </pc:sldChg>
      <pc:sldChg chg="addSp delSp modSp add mod setBg modAnim modNotesTx">
        <pc:chgData name="Lola FERREIRA-MARTINEZ" userId="2020f818-ca6d-46a0-aa33-805e78c4b984" providerId="ADAL" clId="{9F0FABB3-FD7C-4AB5-9145-03815B4AD501}" dt="2021-03-31T08:54:56.948" v="6836" actId="1076"/>
        <pc:sldMkLst>
          <pc:docMk/>
          <pc:sldMk cId="1680972514" sldId="361"/>
        </pc:sldMkLst>
        <pc:spChg chg="del">
          <ac:chgData name="Lola FERREIRA-MARTINEZ" userId="2020f818-ca6d-46a0-aa33-805e78c4b984" providerId="ADAL" clId="{9F0FABB3-FD7C-4AB5-9145-03815B4AD501}" dt="2021-03-31T08:38:43.106" v="6476" actId="478"/>
          <ac:spMkLst>
            <pc:docMk/>
            <pc:sldMk cId="1680972514" sldId="361"/>
            <ac:spMk id="5" creationId="{FE413308-7038-466D-93C1-CD8D08DBE435}"/>
          </ac:spMkLst>
        </pc:spChg>
        <pc:spChg chg="del">
          <ac:chgData name="Lola FERREIRA-MARTINEZ" userId="2020f818-ca6d-46a0-aa33-805e78c4b984" providerId="ADAL" clId="{9F0FABB3-FD7C-4AB5-9145-03815B4AD501}" dt="2021-03-31T08:38:44.089" v="6477" actId="478"/>
          <ac:spMkLst>
            <pc:docMk/>
            <pc:sldMk cId="1680972514" sldId="361"/>
            <ac:spMk id="6" creationId="{CAA0D046-2D89-4918-B9F8-BCE0F69DD2F2}"/>
          </ac:spMkLst>
        </pc:spChg>
        <pc:spChg chg="mod ord">
          <ac:chgData name="Lola FERREIRA-MARTINEZ" userId="2020f818-ca6d-46a0-aa33-805e78c4b984" providerId="ADAL" clId="{9F0FABB3-FD7C-4AB5-9145-03815B4AD501}" dt="2021-03-31T08:43:45.072" v="6521" actId="26606"/>
          <ac:spMkLst>
            <pc:docMk/>
            <pc:sldMk cId="1680972514" sldId="361"/>
            <ac:spMk id="21" creationId="{1A13E1F2-3037-46EF-9989-354174E70F44}"/>
          </ac:spMkLst>
        </pc:spChg>
        <pc:spChg chg="mod ord">
          <ac:chgData name="Lola FERREIRA-MARTINEZ" userId="2020f818-ca6d-46a0-aa33-805e78c4b984" providerId="ADAL" clId="{9F0FABB3-FD7C-4AB5-9145-03815B4AD501}" dt="2021-03-31T08:43:45.072" v="6521" actId="26606"/>
          <ac:spMkLst>
            <pc:docMk/>
            <pc:sldMk cId="1680972514" sldId="361"/>
            <ac:spMk id="22" creationId="{76CA8664-BC3F-46C8-98C8-05E860EA9E40}"/>
          </ac:spMkLst>
        </pc:spChg>
        <pc:spChg chg="add del">
          <ac:chgData name="Lola FERREIRA-MARTINEZ" userId="2020f818-ca6d-46a0-aa33-805e78c4b984" providerId="ADAL" clId="{9F0FABB3-FD7C-4AB5-9145-03815B4AD501}" dt="2021-03-31T08:39:29.979" v="6489" actId="26606"/>
          <ac:spMkLst>
            <pc:docMk/>
            <pc:sldMk cId="1680972514" sldId="361"/>
            <ac:spMk id="27" creationId="{B497CCB5-5FC2-473C-AFCC-2430CEF1DF71}"/>
          </ac:spMkLst>
        </pc:spChg>
        <pc:spChg chg="add del">
          <ac:chgData name="Lola FERREIRA-MARTINEZ" userId="2020f818-ca6d-46a0-aa33-805e78c4b984" providerId="ADAL" clId="{9F0FABB3-FD7C-4AB5-9145-03815B4AD501}" dt="2021-03-31T08:39:29.979" v="6489" actId="26606"/>
          <ac:spMkLst>
            <pc:docMk/>
            <pc:sldMk cId="1680972514" sldId="361"/>
            <ac:spMk id="29" creationId="{599C8C75-BFDF-44E7-A028-EEB5EDD58817}"/>
          </ac:spMkLst>
        </pc:spChg>
        <pc:spChg chg="add mod">
          <ac:chgData name="Lola FERREIRA-MARTINEZ" userId="2020f818-ca6d-46a0-aa33-805e78c4b984" providerId="ADAL" clId="{9F0FABB3-FD7C-4AB5-9145-03815B4AD501}" dt="2021-03-31T08:54:56.948" v="6836" actId="1076"/>
          <ac:spMkLst>
            <pc:docMk/>
            <pc:sldMk cId="1680972514" sldId="361"/>
            <ac:spMk id="30" creationId="{7DFFBEEB-F720-4094-83A5-D692C7E2E4C2}"/>
          </ac:spMkLst>
        </pc:spChg>
        <pc:spChg chg="add del">
          <ac:chgData name="Lola FERREIRA-MARTINEZ" userId="2020f818-ca6d-46a0-aa33-805e78c4b984" providerId="ADAL" clId="{9F0FABB3-FD7C-4AB5-9145-03815B4AD501}" dt="2021-03-31T08:42:56.762" v="6491" actId="26606"/>
          <ac:spMkLst>
            <pc:docMk/>
            <pc:sldMk cId="1680972514" sldId="361"/>
            <ac:spMk id="31" creationId="{5AA485AD-076E-4077-A6E6-C3C9F0C39FF2}"/>
          </ac:spMkLst>
        </pc:spChg>
        <pc:spChg chg="add del">
          <ac:chgData name="Lola FERREIRA-MARTINEZ" userId="2020f818-ca6d-46a0-aa33-805e78c4b984" providerId="ADAL" clId="{9F0FABB3-FD7C-4AB5-9145-03815B4AD501}" dt="2021-03-31T08:42:56.762" v="6491" actId="26606"/>
          <ac:spMkLst>
            <pc:docMk/>
            <pc:sldMk cId="1680972514" sldId="361"/>
            <ac:spMk id="32" creationId="{A93898FF-D987-4B0E-BFB4-85F5EB356D4D}"/>
          </ac:spMkLst>
        </pc:spChg>
        <pc:spChg chg="add del">
          <ac:chgData name="Lola FERREIRA-MARTINEZ" userId="2020f818-ca6d-46a0-aa33-805e78c4b984" providerId="ADAL" clId="{9F0FABB3-FD7C-4AB5-9145-03815B4AD501}" dt="2021-03-31T08:42:56.762" v="6491" actId="26606"/>
          <ac:spMkLst>
            <pc:docMk/>
            <pc:sldMk cId="1680972514" sldId="361"/>
            <ac:spMk id="34" creationId="{612F383F-B981-4BC3-9E2B-7BE938CEF3EC}"/>
          </ac:spMkLst>
        </pc:spChg>
        <pc:spChg chg="add del">
          <ac:chgData name="Lola FERREIRA-MARTINEZ" userId="2020f818-ca6d-46a0-aa33-805e78c4b984" providerId="ADAL" clId="{9F0FABB3-FD7C-4AB5-9145-03815B4AD501}" dt="2021-03-31T08:42:56.762" v="6491" actId="26606"/>
          <ac:spMkLst>
            <pc:docMk/>
            <pc:sldMk cId="1680972514" sldId="361"/>
            <ac:spMk id="35" creationId="{58D235B8-3D10-493F-88AC-84BB404C1B5A}"/>
          </ac:spMkLst>
        </pc:spChg>
        <pc:spChg chg="add del">
          <ac:chgData name="Lola FERREIRA-MARTINEZ" userId="2020f818-ca6d-46a0-aa33-805e78c4b984" providerId="ADAL" clId="{9F0FABB3-FD7C-4AB5-9145-03815B4AD501}" dt="2021-03-31T08:42:56.762" v="6491" actId="26606"/>
          <ac:spMkLst>
            <pc:docMk/>
            <pc:sldMk cId="1680972514" sldId="361"/>
            <ac:spMk id="37" creationId="{42A4FC2C-047E-45A5-965D-8E1E3BF09BC6}"/>
          </ac:spMkLst>
        </pc:spChg>
        <pc:spChg chg="add del">
          <ac:chgData name="Lola FERREIRA-MARTINEZ" userId="2020f818-ca6d-46a0-aa33-805e78c4b984" providerId="ADAL" clId="{9F0FABB3-FD7C-4AB5-9145-03815B4AD501}" dt="2021-03-31T08:43:45.072" v="6521" actId="26606"/>
          <ac:spMkLst>
            <pc:docMk/>
            <pc:sldMk cId="1680972514" sldId="361"/>
            <ac:spMk id="39" creationId="{B497CCB5-5FC2-473C-AFCC-2430CEF1DF71}"/>
          </ac:spMkLst>
        </pc:spChg>
        <pc:spChg chg="add del">
          <ac:chgData name="Lola FERREIRA-MARTINEZ" userId="2020f818-ca6d-46a0-aa33-805e78c4b984" providerId="ADAL" clId="{9F0FABB3-FD7C-4AB5-9145-03815B4AD501}" dt="2021-03-31T08:43:45.072" v="6521" actId="26606"/>
          <ac:spMkLst>
            <pc:docMk/>
            <pc:sldMk cId="1680972514" sldId="361"/>
            <ac:spMk id="40" creationId="{599C8C75-BFDF-44E7-A028-EEB5EDD58817}"/>
          </ac:spMkLst>
        </pc:spChg>
        <pc:spChg chg="add del">
          <ac:chgData name="Lola FERREIRA-MARTINEZ" userId="2020f818-ca6d-46a0-aa33-805e78c4b984" providerId="ADAL" clId="{9F0FABB3-FD7C-4AB5-9145-03815B4AD501}" dt="2021-03-31T08:43:43.875" v="6518" actId="26606"/>
          <ac:spMkLst>
            <pc:docMk/>
            <pc:sldMk cId="1680972514" sldId="361"/>
            <ac:spMk id="45" creationId="{A3C210E6-A35A-4F68-8D60-801A019C75B8}"/>
          </ac:spMkLst>
        </pc:spChg>
        <pc:spChg chg="add del">
          <ac:chgData name="Lola FERREIRA-MARTINEZ" userId="2020f818-ca6d-46a0-aa33-805e78c4b984" providerId="ADAL" clId="{9F0FABB3-FD7C-4AB5-9145-03815B4AD501}" dt="2021-03-31T08:43:43.875" v="6518" actId="26606"/>
          <ac:spMkLst>
            <pc:docMk/>
            <pc:sldMk cId="1680972514" sldId="361"/>
            <ac:spMk id="47" creationId="{AC0D06B0-F19C-459E-B221-A34B506FB5E3}"/>
          </ac:spMkLst>
        </pc:spChg>
        <pc:spChg chg="add del">
          <ac:chgData name="Lola FERREIRA-MARTINEZ" userId="2020f818-ca6d-46a0-aa33-805e78c4b984" providerId="ADAL" clId="{9F0FABB3-FD7C-4AB5-9145-03815B4AD501}" dt="2021-03-31T08:43:43.875" v="6518" actId="26606"/>
          <ac:spMkLst>
            <pc:docMk/>
            <pc:sldMk cId="1680972514" sldId="361"/>
            <ac:spMk id="49" creationId="{345B26DA-1C6B-4C66-81C9-9C1877FC2DB1}"/>
          </ac:spMkLst>
        </pc:spChg>
        <pc:spChg chg="add del">
          <ac:chgData name="Lola FERREIRA-MARTINEZ" userId="2020f818-ca6d-46a0-aa33-805e78c4b984" providerId="ADAL" clId="{9F0FABB3-FD7C-4AB5-9145-03815B4AD501}" dt="2021-03-31T08:43:43.875" v="6518" actId="26606"/>
          <ac:spMkLst>
            <pc:docMk/>
            <pc:sldMk cId="1680972514" sldId="361"/>
            <ac:spMk id="51" creationId="{98DE6C44-43F8-4DE4-AB81-66853FFEA09A}"/>
          </ac:spMkLst>
        </pc:spChg>
        <pc:spChg chg="add del">
          <ac:chgData name="Lola FERREIRA-MARTINEZ" userId="2020f818-ca6d-46a0-aa33-805e78c4b984" providerId="ADAL" clId="{9F0FABB3-FD7C-4AB5-9145-03815B4AD501}" dt="2021-03-31T08:43:43.875" v="6518" actId="26606"/>
          <ac:spMkLst>
            <pc:docMk/>
            <pc:sldMk cId="1680972514" sldId="361"/>
            <ac:spMk id="53" creationId="{2409529B-9B56-4F10-BE4D-F934DB89E57E}"/>
          </ac:spMkLst>
        </pc:spChg>
        <pc:picChg chg="add mod ord">
          <ac:chgData name="Lola FERREIRA-MARTINEZ" userId="2020f818-ca6d-46a0-aa33-805e78c4b984" providerId="ADAL" clId="{9F0FABB3-FD7C-4AB5-9145-03815B4AD501}" dt="2021-03-31T08:53:34.762" v="6706" actId="167"/>
          <ac:picMkLst>
            <pc:docMk/>
            <pc:sldMk cId="1680972514" sldId="361"/>
            <ac:picMk id="3" creationId="{A8CACF0D-A80A-4193-A8AA-EA87A86C98D8}"/>
          </ac:picMkLst>
        </pc:picChg>
        <pc:picChg chg="del">
          <ac:chgData name="Lola FERREIRA-MARTINEZ" userId="2020f818-ca6d-46a0-aa33-805e78c4b984" providerId="ADAL" clId="{9F0FABB3-FD7C-4AB5-9145-03815B4AD501}" dt="2021-03-31T08:38:41.447" v="6475" actId="478"/>
          <ac:picMkLst>
            <pc:docMk/>
            <pc:sldMk cId="1680972514" sldId="361"/>
            <ac:picMk id="7" creationId="{3501110E-DE2D-4301-99C0-661D0040685D}"/>
          </ac:picMkLst>
        </pc:picChg>
        <pc:picChg chg="add mod ord">
          <ac:chgData name="Lola FERREIRA-MARTINEZ" userId="2020f818-ca6d-46a0-aa33-805e78c4b984" providerId="ADAL" clId="{9F0FABB3-FD7C-4AB5-9145-03815B4AD501}" dt="2021-03-31T08:53:25.919" v="6703" actId="1076"/>
          <ac:picMkLst>
            <pc:docMk/>
            <pc:sldMk cId="1680972514" sldId="361"/>
            <ac:picMk id="8" creationId="{B1BBFC9D-8597-4342-9987-70DA2E08D140}"/>
          </ac:picMkLst>
        </pc:picChg>
        <pc:picChg chg="add mod ord">
          <ac:chgData name="Lola FERREIRA-MARTINEZ" userId="2020f818-ca6d-46a0-aa33-805e78c4b984" providerId="ADAL" clId="{9F0FABB3-FD7C-4AB5-9145-03815B4AD501}" dt="2021-03-31T08:53:37.620" v="6707" actId="1076"/>
          <ac:picMkLst>
            <pc:docMk/>
            <pc:sldMk cId="1680972514" sldId="361"/>
            <ac:picMk id="10" creationId="{67C1ED4A-5556-4CC5-B025-3B2AE549DF99}"/>
          </ac:picMkLst>
        </pc:picChg>
        <pc:picChg chg="add mod">
          <ac:chgData name="Lola FERREIRA-MARTINEZ" userId="2020f818-ca6d-46a0-aa33-805e78c4b984" providerId="ADAL" clId="{9F0FABB3-FD7C-4AB5-9145-03815B4AD501}" dt="2021-03-31T08:53:28.529" v="6704" actId="14100"/>
          <ac:picMkLst>
            <pc:docMk/>
            <pc:sldMk cId="1680972514" sldId="361"/>
            <ac:picMk id="12" creationId="{876595CF-D94A-4393-8147-4A39C3A6BA45}"/>
          </ac:picMkLst>
        </pc:picChg>
        <pc:picChg chg="add del">
          <ac:chgData name="Lola FERREIRA-MARTINEZ" userId="2020f818-ca6d-46a0-aa33-805e78c4b984" providerId="ADAL" clId="{9F0FABB3-FD7C-4AB5-9145-03815B4AD501}" dt="2021-03-31T08:42:56.762" v="6491" actId="26606"/>
          <ac:picMkLst>
            <pc:docMk/>
            <pc:sldMk cId="1680972514" sldId="361"/>
            <ac:picMk id="33" creationId="{D088DBDF-80D5-4FC0-8A54-9D660B728DC4}"/>
          </ac:picMkLst>
        </pc:picChg>
      </pc:sldChg>
      <pc:sldChg chg="add del">
        <pc:chgData name="Lola FERREIRA-MARTINEZ" userId="2020f818-ca6d-46a0-aa33-805e78c4b984" providerId="ADAL" clId="{9F0FABB3-FD7C-4AB5-9145-03815B4AD501}" dt="2021-03-31T08:38:47.675" v="6479"/>
        <pc:sldMkLst>
          <pc:docMk/>
          <pc:sldMk cId="1103627930" sldId="362"/>
        </pc:sldMkLst>
      </pc:sldChg>
      <pc:sldMasterChg chg="addSldLayout delSldLayout">
        <pc:chgData name="Lola FERREIRA-MARTINEZ" userId="2020f818-ca6d-46a0-aa33-805e78c4b984" providerId="ADAL" clId="{9F0FABB3-FD7C-4AB5-9145-03815B4AD501}" dt="2021-03-29T09:58:39.007" v="2043" actId="47"/>
        <pc:sldMasterMkLst>
          <pc:docMk/>
          <pc:sldMasterMk cId="1360254522" sldId="2147483735"/>
        </pc:sldMasterMkLst>
        <pc:sldLayoutChg chg="add del">
          <pc:chgData name="Lola FERREIRA-MARTINEZ" userId="2020f818-ca6d-46a0-aa33-805e78c4b984" providerId="ADAL" clId="{9F0FABB3-FD7C-4AB5-9145-03815B4AD501}" dt="2021-03-29T09:58:39.007" v="2043" actId="47"/>
          <pc:sldLayoutMkLst>
            <pc:docMk/>
            <pc:sldMasterMk cId="1360254522" sldId="2147483735"/>
            <pc:sldLayoutMk cId="3373571637" sldId="2147483747"/>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B2320321-ACB1-49DD-ABFC-88753218622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a:extLst>
              <a:ext uri="{FF2B5EF4-FFF2-40B4-BE49-F238E27FC236}">
                <a16:creationId xmlns:a16="http://schemas.microsoft.com/office/drawing/2014/main" id="{973FA77E-93DD-46F7-8887-AE2B934121B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3BABDBD-3E44-484D-A7B5-60927CAE38DB}" type="datetimeFigureOut">
              <a:rPr lang="fr-FR" smtClean="0"/>
              <a:t>16/06/2021</a:t>
            </a:fld>
            <a:endParaRPr lang="fr-FR"/>
          </a:p>
        </p:txBody>
      </p:sp>
      <p:sp>
        <p:nvSpPr>
          <p:cNvPr id="4" name="Espace réservé du pied de page 3">
            <a:extLst>
              <a:ext uri="{FF2B5EF4-FFF2-40B4-BE49-F238E27FC236}">
                <a16:creationId xmlns:a16="http://schemas.microsoft.com/office/drawing/2014/main" id="{9EC95160-467C-47CB-9677-291A444CB69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a:extLst>
              <a:ext uri="{FF2B5EF4-FFF2-40B4-BE49-F238E27FC236}">
                <a16:creationId xmlns:a16="http://schemas.microsoft.com/office/drawing/2014/main" id="{46A92D58-B618-428B-AB4B-84B72D322A6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3E7A890-0893-421C-86DB-0E56CBF8FDEA}" type="slidenum">
              <a:rPr lang="fr-FR" smtClean="0"/>
              <a:t>‹N°›</a:t>
            </a:fld>
            <a:endParaRPr lang="fr-FR"/>
          </a:p>
        </p:txBody>
      </p:sp>
    </p:spTree>
    <p:extLst>
      <p:ext uri="{BB962C8B-B14F-4D97-AF65-F5344CB8AC3E}">
        <p14:creationId xmlns:p14="http://schemas.microsoft.com/office/powerpoint/2010/main" val="82741872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dirty="0"/>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45CEF6-AE41-4D30-8D3C-073D771E60EA}" type="datetimeFigureOut">
              <a:rPr lang="fr-FR" smtClean="0"/>
              <a:t>16/06/2021</a:t>
            </a:fld>
            <a:endParaRPr lang="fr-FR" dirty="0"/>
          </a:p>
        </p:txBody>
      </p:sp>
      <p:sp>
        <p:nvSpPr>
          <p:cNvPr id="4" name="Espace réservé de l'image des diapositives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fr-FR" dirty="0"/>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dirty="0"/>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6108316-CE13-4036-8F7D-DEC9F684EF94}" type="slidenum">
              <a:rPr lang="fr-FR" smtClean="0"/>
              <a:t>‹N°›</a:t>
            </a:fld>
            <a:endParaRPr lang="fr-FR" dirty="0"/>
          </a:p>
        </p:txBody>
      </p:sp>
    </p:spTree>
    <p:extLst>
      <p:ext uri="{BB962C8B-B14F-4D97-AF65-F5344CB8AC3E}">
        <p14:creationId xmlns:p14="http://schemas.microsoft.com/office/powerpoint/2010/main" val="29431376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86108316-CE13-4036-8F7D-DEC9F684EF94}" type="slidenum">
              <a:rPr lang="fr-FR" smtClean="0"/>
              <a:t>1</a:t>
            </a:fld>
            <a:endParaRPr lang="fr-FR" dirty="0"/>
          </a:p>
        </p:txBody>
      </p:sp>
    </p:spTree>
    <p:extLst>
      <p:ext uri="{BB962C8B-B14F-4D97-AF65-F5344CB8AC3E}">
        <p14:creationId xmlns:p14="http://schemas.microsoft.com/office/powerpoint/2010/main" val="7792851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Minéralisation </a:t>
            </a:r>
          </a:p>
        </p:txBody>
      </p:sp>
      <p:sp>
        <p:nvSpPr>
          <p:cNvPr id="4" name="Espace réservé du numéro de diapositive 3"/>
          <p:cNvSpPr>
            <a:spLocks noGrp="1"/>
          </p:cNvSpPr>
          <p:nvPr>
            <p:ph type="sldNum" sz="quarter" idx="5"/>
          </p:nvPr>
        </p:nvSpPr>
        <p:spPr/>
        <p:txBody>
          <a:bodyPr/>
          <a:lstStyle/>
          <a:p>
            <a:fld id="{86108316-CE13-4036-8F7D-DEC9F684EF94}" type="slidenum">
              <a:rPr lang="fr-FR" smtClean="0"/>
              <a:t>19</a:t>
            </a:fld>
            <a:endParaRPr lang="fr-FR" dirty="0"/>
          </a:p>
        </p:txBody>
      </p:sp>
    </p:spTree>
    <p:extLst>
      <p:ext uri="{BB962C8B-B14F-4D97-AF65-F5344CB8AC3E}">
        <p14:creationId xmlns:p14="http://schemas.microsoft.com/office/powerpoint/2010/main" val="23684618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Ligne RTE, gestion</a:t>
            </a:r>
          </a:p>
        </p:txBody>
      </p:sp>
      <p:sp>
        <p:nvSpPr>
          <p:cNvPr id="4" name="Espace réservé du numéro de diapositive 3"/>
          <p:cNvSpPr>
            <a:spLocks noGrp="1"/>
          </p:cNvSpPr>
          <p:nvPr>
            <p:ph type="sldNum" sz="quarter" idx="5"/>
          </p:nvPr>
        </p:nvSpPr>
        <p:spPr/>
        <p:txBody>
          <a:bodyPr/>
          <a:lstStyle/>
          <a:p>
            <a:fld id="{86108316-CE13-4036-8F7D-DEC9F684EF94}" type="slidenum">
              <a:rPr lang="fr-FR" smtClean="0"/>
              <a:t>20</a:t>
            </a:fld>
            <a:endParaRPr lang="fr-FR" dirty="0"/>
          </a:p>
        </p:txBody>
      </p:sp>
    </p:spTree>
    <p:extLst>
      <p:ext uri="{BB962C8B-B14F-4D97-AF65-F5344CB8AC3E}">
        <p14:creationId xmlns:p14="http://schemas.microsoft.com/office/powerpoint/2010/main" val="31984821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Étang problématique envasement et qualité de l’eau</a:t>
            </a:r>
          </a:p>
        </p:txBody>
      </p:sp>
      <p:sp>
        <p:nvSpPr>
          <p:cNvPr id="4" name="Espace réservé du numéro de diapositive 3"/>
          <p:cNvSpPr>
            <a:spLocks noGrp="1"/>
          </p:cNvSpPr>
          <p:nvPr>
            <p:ph type="sldNum" sz="quarter" idx="5"/>
          </p:nvPr>
        </p:nvSpPr>
        <p:spPr/>
        <p:txBody>
          <a:bodyPr/>
          <a:lstStyle/>
          <a:p>
            <a:fld id="{86108316-CE13-4036-8F7D-DEC9F684EF94}" type="slidenum">
              <a:rPr lang="fr-FR" smtClean="0"/>
              <a:t>21</a:t>
            </a:fld>
            <a:endParaRPr lang="fr-FR" dirty="0"/>
          </a:p>
        </p:txBody>
      </p:sp>
    </p:spTree>
    <p:extLst>
      <p:ext uri="{BB962C8B-B14F-4D97-AF65-F5344CB8AC3E}">
        <p14:creationId xmlns:p14="http://schemas.microsoft.com/office/powerpoint/2010/main" val="38463351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EEE</a:t>
            </a:r>
          </a:p>
        </p:txBody>
      </p:sp>
      <p:sp>
        <p:nvSpPr>
          <p:cNvPr id="4" name="Espace réservé du numéro de diapositive 3"/>
          <p:cNvSpPr>
            <a:spLocks noGrp="1"/>
          </p:cNvSpPr>
          <p:nvPr>
            <p:ph type="sldNum" sz="quarter" idx="5"/>
          </p:nvPr>
        </p:nvSpPr>
        <p:spPr/>
        <p:txBody>
          <a:bodyPr/>
          <a:lstStyle/>
          <a:p>
            <a:fld id="{86108316-CE13-4036-8F7D-DEC9F684EF94}" type="slidenum">
              <a:rPr lang="fr-FR" smtClean="0"/>
              <a:t>22</a:t>
            </a:fld>
            <a:endParaRPr lang="fr-FR" dirty="0"/>
          </a:p>
        </p:txBody>
      </p:sp>
    </p:spTree>
    <p:extLst>
      <p:ext uri="{BB962C8B-B14F-4D97-AF65-F5344CB8AC3E}">
        <p14:creationId xmlns:p14="http://schemas.microsoft.com/office/powerpoint/2010/main" val="35209101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Carex </a:t>
            </a:r>
            <a:r>
              <a:rPr lang="fr-FR" dirty="0" err="1"/>
              <a:t>paniculata</a:t>
            </a:r>
            <a:endParaRPr lang="fr-FR" dirty="0"/>
          </a:p>
        </p:txBody>
      </p:sp>
      <p:sp>
        <p:nvSpPr>
          <p:cNvPr id="4" name="Espace réservé du numéro de diapositive 3"/>
          <p:cNvSpPr>
            <a:spLocks noGrp="1"/>
          </p:cNvSpPr>
          <p:nvPr>
            <p:ph type="sldNum" sz="quarter" idx="5"/>
          </p:nvPr>
        </p:nvSpPr>
        <p:spPr/>
        <p:txBody>
          <a:bodyPr/>
          <a:lstStyle/>
          <a:p>
            <a:fld id="{86108316-CE13-4036-8F7D-DEC9F684EF94}" type="slidenum">
              <a:rPr lang="fr-FR" smtClean="0"/>
              <a:t>23</a:t>
            </a:fld>
            <a:endParaRPr lang="fr-FR" dirty="0"/>
          </a:p>
        </p:txBody>
      </p:sp>
    </p:spTree>
    <p:extLst>
      <p:ext uri="{BB962C8B-B14F-4D97-AF65-F5344CB8AC3E}">
        <p14:creationId xmlns:p14="http://schemas.microsoft.com/office/powerpoint/2010/main" val="8951318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Usagers du site : </a:t>
            </a:r>
            <a:r>
              <a:rPr lang="fr-FR" sz="1800" dirty="0">
                <a:effectLst/>
                <a:latin typeface="Calibri" panose="020F0502020204030204" pitchFamily="34" charset="0"/>
                <a:ea typeface="Calibri" panose="020F0502020204030204" pitchFamily="34" charset="0"/>
                <a:cs typeface="Times New Roman" panose="02020603050405020304" pitchFamily="18" charset="0"/>
              </a:rPr>
              <a:t>pécheurs, promeneurs, riverains, dégradations</a:t>
            </a:r>
            <a:endParaRPr lang="fr-FR" dirty="0"/>
          </a:p>
        </p:txBody>
      </p:sp>
      <p:sp>
        <p:nvSpPr>
          <p:cNvPr id="4" name="Espace réservé du numéro de diapositive 3"/>
          <p:cNvSpPr>
            <a:spLocks noGrp="1"/>
          </p:cNvSpPr>
          <p:nvPr>
            <p:ph type="sldNum" sz="quarter" idx="5"/>
          </p:nvPr>
        </p:nvSpPr>
        <p:spPr/>
        <p:txBody>
          <a:bodyPr/>
          <a:lstStyle/>
          <a:p>
            <a:fld id="{86108316-CE13-4036-8F7D-DEC9F684EF94}" type="slidenum">
              <a:rPr lang="fr-FR" smtClean="0"/>
              <a:t>24</a:t>
            </a:fld>
            <a:endParaRPr lang="fr-FR" dirty="0"/>
          </a:p>
        </p:txBody>
      </p:sp>
    </p:spTree>
    <p:extLst>
      <p:ext uri="{BB962C8B-B14F-4D97-AF65-F5344CB8AC3E}">
        <p14:creationId xmlns:p14="http://schemas.microsoft.com/office/powerpoint/2010/main" val="14176922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t>Actions : fonctionnement propres ou mis à disposition du site (équipe, matériel, bénévolat …), financement</a:t>
            </a:r>
          </a:p>
          <a:p>
            <a:endParaRPr lang="fr-FR" dirty="0"/>
          </a:p>
        </p:txBody>
      </p:sp>
      <p:sp>
        <p:nvSpPr>
          <p:cNvPr id="4" name="Espace réservé du numéro de diapositive 3"/>
          <p:cNvSpPr>
            <a:spLocks noGrp="1"/>
          </p:cNvSpPr>
          <p:nvPr>
            <p:ph type="sldNum" sz="quarter" idx="5"/>
          </p:nvPr>
        </p:nvSpPr>
        <p:spPr/>
        <p:txBody>
          <a:bodyPr/>
          <a:lstStyle/>
          <a:p>
            <a:fld id="{86108316-CE13-4036-8F7D-DEC9F684EF94}" type="slidenum">
              <a:rPr lang="fr-FR" smtClean="0"/>
              <a:t>25</a:t>
            </a:fld>
            <a:endParaRPr lang="fr-FR" dirty="0"/>
          </a:p>
        </p:txBody>
      </p:sp>
    </p:spTree>
    <p:extLst>
      <p:ext uri="{BB962C8B-B14F-4D97-AF65-F5344CB8AC3E}">
        <p14:creationId xmlns:p14="http://schemas.microsoft.com/office/powerpoint/2010/main" val="33220029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86108316-CE13-4036-8F7D-DEC9F684EF94}" type="slidenum">
              <a:rPr lang="fr-FR" smtClean="0"/>
              <a:t>26</a:t>
            </a:fld>
            <a:endParaRPr lang="fr-FR" dirty="0"/>
          </a:p>
        </p:txBody>
      </p:sp>
    </p:spTree>
    <p:extLst>
      <p:ext uri="{BB962C8B-B14F-4D97-AF65-F5344CB8AC3E}">
        <p14:creationId xmlns:p14="http://schemas.microsoft.com/office/powerpoint/2010/main" val="3773972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86108316-CE13-4036-8F7D-DEC9F684EF94}" type="slidenum">
              <a:rPr lang="fr-FR" smtClean="0"/>
              <a:t>27</a:t>
            </a:fld>
            <a:endParaRPr lang="fr-FR" dirty="0"/>
          </a:p>
        </p:txBody>
      </p:sp>
    </p:spTree>
    <p:extLst>
      <p:ext uri="{BB962C8B-B14F-4D97-AF65-F5344CB8AC3E}">
        <p14:creationId xmlns:p14="http://schemas.microsoft.com/office/powerpoint/2010/main" val="33575583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86108316-CE13-4036-8F7D-DEC9F684EF94}" type="slidenum">
              <a:rPr lang="fr-FR" smtClean="0"/>
              <a:t>28</a:t>
            </a:fld>
            <a:endParaRPr lang="fr-FR" dirty="0"/>
          </a:p>
        </p:txBody>
      </p:sp>
    </p:spTree>
    <p:extLst>
      <p:ext uri="{BB962C8B-B14F-4D97-AF65-F5344CB8AC3E}">
        <p14:creationId xmlns:p14="http://schemas.microsoft.com/office/powerpoint/2010/main" val="263517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Source : </a:t>
            </a:r>
            <a:r>
              <a:rPr lang="fr-FR" b="0" i="1" dirty="0">
                <a:solidFill>
                  <a:srgbClr val="000000"/>
                </a:solidFill>
                <a:effectLst/>
                <a:latin typeface="Verdana" panose="020B0604030504040204" pitchFamily="34" charset="0"/>
              </a:rPr>
              <a:t>Guide commun d'élaboration des plans de gestion des espaces naturels</a:t>
            </a:r>
            <a:r>
              <a:rPr lang="fr-FR" dirty="0"/>
              <a:t>, OFB</a:t>
            </a:r>
          </a:p>
        </p:txBody>
      </p:sp>
      <p:sp>
        <p:nvSpPr>
          <p:cNvPr id="4" name="Espace réservé du numéro de diapositive 3"/>
          <p:cNvSpPr>
            <a:spLocks noGrp="1"/>
          </p:cNvSpPr>
          <p:nvPr>
            <p:ph type="sldNum" sz="quarter" idx="5"/>
          </p:nvPr>
        </p:nvSpPr>
        <p:spPr/>
        <p:txBody>
          <a:bodyPr/>
          <a:lstStyle/>
          <a:p>
            <a:fld id="{86108316-CE13-4036-8F7D-DEC9F684EF94}" type="slidenum">
              <a:rPr lang="fr-FR" smtClean="0"/>
              <a:t>4</a:t>
            </a:fld>
            <a:endParaRPr lang="fr-FR" dirty="0"/>
          </a:p>
        </p:txBody>
      </p:sp>
    </p:spTree>
    <p:extLst>
      <p:ext uri="{BB962C8B-B14F-4D97-AF65-F5344CB8AC3E}">
        <p14:creationId xmlns:p14="http://schemas.microsoft.com/office/powerpoint/2010/main" val="17504887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86108316-CE13-4036-8F7D-DEC9F684EF94}" type="slidenum">
              <a:rPr lang="fr-FR" smtClean="0"/>
              <a:t>29</a:t>
            </a:fld>
            <a:endParaRPr lang="fr-FR" dirty="0"/>
          </a:p>
        </p:txBody>
      </p:sp>
    </p:spTree>
    <p:extLst>
      <p:ext uri="{BB962C8B-B14F-4D97-AF65-F5344CB8AC3E}">
        <p14:creationId xmlns:p14="http://schemas.microsoft.com/office/powerpoint/2010/main" val="3233388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86108316-CE13-4036-8F7D-DEC9F684EF94}" type="slidenum">
              <a:rPr lang="fr-FR" smtClean="0"/>
              <a:t>5</a:t>
            </a:fld>
            <a:endParaRPr lang="fr-FR" dirty="0"/>
          </a:p>
        </p:txBody>
      </p:sp>
    </p:spTree>
    <p:extLst>
      <p:ext uri="{BB962C8B-B14F-4D97-AF65-F5344CB8AC3E}">
        <p14:creationId xmlns:p14="http://schemas.microsoft.com/office/powerpoint/2010/main" val="41271723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1" i="0" dirty="0">
                <a:solidFill>
                  <a:srgbClr val="536D77"/>
                </a:solidFill>
                <a:effectLst/>
                <a:latin typeface="Arial" panose="020B0604020202020204" pitchFamily="34" charset="0"/>
              </a:rPr>
              <a:t>Facteurs biotiques et facteurs abiotiques</a:t>
            </a:r>
          </a:p>
          <a:p>
            <a:endParaRPr lang="fr-FR" dirty="0"/>
          </a:p>
        </p:txBody>
      </p:sp>
      <p:sp>
        <p:nvSpPr>
          <p:cNvPr id="4" name="Espace réservé du numéro de diapositive 3"/>
          <p:cNvSpPr>
            <a:spLocks noGrp="1"/>
          </p:cNvSpPr>
          <p:nvPr>
            <p:ph type="sldNum" sz="quarter" idx="5"/>
          </p:nvPr>
        </p:nvSpPr>
        <p:spPr/>
        <p:txBody>
          <a:bodyPr/>
          <a:lstStyle/>
          <a:p>
            <a:fld id="{86108316-CE13-4036-8F7D-DEC9F684EF94}" type="slidenum">
              <a:rPr lang="fr-FR" smtClean="0"/>
              <a:t>6</a:t>
            </a:fld>
            <a:endParaRPr lang="fr-FR" dirty="0"/>
          </a:p>
        </p:txBody>
      </p:sp>
    </p:spTree>
    <p:extLst>
      <p:ext uri="{BB962C8B-B14F-4D97-AF65-F5344CB8AC3E}">
        <p14:creationId xmlns:p14="http://schemas.microsoft.com/office/powerpoint/2010/main" val="291018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Paysage : </a:t>
            </a:r>
            <a:r>
              <a:rPr lang="fr-FR" sz="1200" dirty="0">
                <a:effectLst/>
                <a:latin typeface="Calibri" panose="020F0502020204030204" pitchFamily="34" charset="0"/>
                <a:ea typeface="Calibri" panose="020F0502020204030204" pitchFamily="34" charset="0"/>
                <a:cs typeface="Times New Roman" panose="02020603050405020304" pitchFamily="18" charset="0"/>
              </a:rPr>
              <a:t>Il est traité de manière plus ou moins approfondie selon le statut de l’espace naturel.</a:t>
            </a:r>
          </a:p>
        </p:txBody>
      </p:sp>
      <p:sp>
        <p:nvSpPr>
          <p:cNvPr id="4" name="Espace réservé du numéro de diapositive 3"/>
          <p:cNvSpPr>
            <a:spLocks noGrp="1"/>
          </p:cNvSpPr>
          <p:nvPr>
            <p:ph type="sldNum" sz="quarter" idx="5"/>
          </p:nvPr>
        </p:nvSpPr>
        <p:spPr/>
        <p:txBody>
          <a:bodyPr/>
          <a:lstStyle/>
          <a:p>
            <a:fld id="{86108316-CE13-4036-8F7D-DEC9F684EF94}" type="slidenum">
              <a:rPr lang="fr-FR" smtClean="0"/>
              <a:t>7</a:t>
            </a:fld>
            <a:endParaRPr lang="fr-FR" dirty="0"/>
          </a:p>
        </p:txBody>
      </p:sp>
    </p:spTree>
    <p:extLst>
      <p:ext uri="{BB962C8B-B14F-4D97-AF65-F5344CB8AC3E}">
        <p14:creationId xmlns:p14="http://schemas.microsoft.com/office/powerpoint/2010/main" val="5527903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latin typeface="Calibri" panose="020F0502020204030204" pitchFamily="34" charset="0"/>
                <a:ea typeface="Calibri" panose="020F0502020204030204" pitchFamily="34" charset="0"/>
                <a:cs typeface="Times New Roman" panose="02020603050405020304" pitchFamily="18" charset="0"/>
              </a:rPr>
              <a:t>Doivent être </a:t>
            </a:r>
            <a:r>
              <a:rPr lang="fr-FR" b="1" dirty="0">
                <a:latin typeface="Calibri" panose="020F0502020204030204" pitchFamily="34" charset="0"/>
                <a:ea typeface="Calibri" panose="020F0502020204030204" pitchFamily="34" charset="0"/>
                <a:cs typeface="Times New Roman" panose="02020603050405020304" pitchFamily="18" charset="0"/>
              </a:rPr>
              <a:t>partagés avec l’ensemble des membres du COPIL</a:t>
            </a:r>
            <a:r>
              <a:rPr lang="fr-FR" dirty="0">
                <a:latin typeface="Calibri" panose="020F0502020204030204" pitchFamily="34" charset="0"/>
                <a:ea typeface="Calibri" panose="020F0502020204030204" pitchFamily="34" charset="0"/>
                <a:cs typeface="Times New Roman" panose="02020603050405020304" pitchFamily="18" charset="0"/>
              </a:rPr>
              <a:t> →</a:t>
            </a:r>
            <a:r>
              <a:rPr lang="fr-FR" sz="1200" dirty="0">
                <a:effectLst/>
                <a:latin typeface="Calibri" panose="020F0502020204030204" pitchFamily="34" charset="0"/>
                <a:ea typeface="Calibri" panose="020F0502020204030204" pitchFamily="34" charset="0"/>
                <a:cs typeface="Times New Roman" panose="02020603050405020304" pitchFamily="18" charset="0"/>
              </a:rPr>
              <a:t> définissent la base du projet de gestion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effectLst/>
                <a:latin typeface="Calibri" panose="020F0502020204030204" pitchFamily="34" charset="0"/>
                <a:ea typeface="Calibri" panose="020F0502020204030204" pitchFamily="34" charset="0"/>
                <a:cs typeface="Times New Roman" panose="02020603050405020304" pitchFamily="18" charset="0"/>
              </a:rPr>
              <a:t>C’est la référence à laquelle le gestionnaire aura recours pour évaluer les résultats de la gestion et le cas échéant réajuster les actions.</a:t>
            </a:r>
            <a:endParaRPr lang="fr-FR" dirty="0">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effectLst/>
                <a:latin typeface="Calibri" panose="020F0502020204030204" pitchFamily="34" charset="0"/>
                <a:ea typeface="Calibri" panose="020F0502020204030204" pitchFamily="34" charset="0"/>
                <a:cs typeface="Times New Roman" panose="02020603050405020304" pitchFamily="18" charset="0"/>
              </a:rPr>
              <a:t>Ils sont rédigés à l’aide d’une phrase </a:t>
            </a:r>
            <a:r>
              <a:rPr lang="fr-FR" dirty="0">
                <a:latin typeface="Calibri" panose="020F0502020204030204" pitchFamily="34" charset="0"/>
                <a:ea typeface="Calibri" panose="020F0502020204030204" pitchFamily="34" charset="0"/>
                <a:cs typeface="Times New Roman" panose="02020603050405020304" pitchFamily="18" charset="0"/>
              </a:rPr>
              <a:t>nominale et peu nombreux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sp>
        <p:nvSpPr>
          <p:cNvPr id="4" name="Espace réservé du numéro de diapositive 3"/>
          <p:cNvSpPr>
            <a:spLocks noGrp="1"/>
          </p:cNvSpPr>
          <p:nvPr>
            <p:ph type="sldNum" sz="quarter" idx="5"/>
          </p:nvPr>
        </p:nvSpPr>
        <p:spPr/>
        <p:txBody>
          <a:bodyPr/>
          <a:lstStyle/>
          <a:p>
            <a:fld id="{86108316-CE13-4036-8F7D-DEC9F684EF94}" type="slidenum">
              <a:rPr lang="fr-FR" smtClean="0"/>
              <a:t>8</a:t>
            </a:fld>
            <a:endParaRPr lang="fr-FR" dirty="0"/>
          </a:p>
        </p:txBody>
      </p:sp>
    </p:spTree>
    <p:extLst>
      <p:ext uri="{BB962C8B-B14F-4D97-AF65-F5344CB8AC3E}">
        <p14:creationId xmlns:p14="http://schemas.microsoft.com/office/powerpoint/2010/main" val="26293427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just" defTabSz="914400" rtl="0" eaLnBrk="1" fontAlgn="auto" latinLnBrk="0" hangingPunct="1">
              <a:lnSpc>
                <a:spcPct val="115000"/>
              </a:lnSpc>
              <a:spcBef>
                <a:spcPts val="0"/>
              </a:spcBef>
              <a:spcAft>
                <a:spcPts val="0"/>
              </a:spcAft>
              <a:buClrTx/>
              <a:buSzTx/>
              <a:buFont typeface="Symbol" panose="05050102010706020507" pitchFamily="18" charset="2"/>
              <a:buNone/>
              <a:tabLst/>
              <a:defRPr/>
            </a:pPr>
            <a:r>
              <a:rPr lang="fr-FR" sz="1200" dirty="0">
                <a:effectLst/>
                <a:latin typeface="Calibri" panose="020F0502020204030204" pitchFamily="34" charset="0"/>
                <a:ea typeface="Calibri" panose="020F0502020204030204" pitchFamily="34" charset="0"/>
                <a:cs typeface="Times New Roman" panose="02020603050405020304" pitchFamily="18" charset="0"/>
              </a:rPr>
              <a:t>C’est une décision politique de l’organe de gouvernance (et de l’État quand il valide le plan de gestion) qui doit intégrer les obligations réglementaires liées au statut du site.</a:t>
            </a:r>
          </a:p>
          <a:p>
            <a:pPr marL="0" lvl="0" indent="0" algn="just">
              <a:lnSpc>
                <a:spcPct val="115000"/>
              </a:lnSpc>
              <a:buFont typeface="Symbol" panose="05050102010706020507" pitchFamily="18" charset="2"/>
              <a:buNone/>
            </a:pP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just">
              <a:lnSpc>
                <a:spcPct val="115000"/>
              </a:lnSpc>
              <a:spcAft>
                <a:spcPts val="800"/>
              </a:spcAft>
              <a:buFont typeface="Symbol" panose="05050102010706020507" pitchFamily="18" charset="2"/>
              <a:buNone/>
            </a:pPr>
            <a:r>
              <a:rPr lang="fr-FR" sz="1200" dirty="0">
                <a:effectLst/>
                <a:latin typeface="Calibri" panose="020F0502020204030204" pitchFamily="34" charset="0"/>
                <a:ea typeface="Calibri" panose="020F0502020204030204" pitchFamily="34" charset="0"/>
                <a:cs typeface="Times New Roman" panose="02020603050405020304" pitchFamily="18" charset="0"/>
              </a:rPr>
              <a:t>Leur révision n’intervient que </a:t>
            </a:r>
            <a:r>
              <a:rPr lang="fr-FR" sz="1200" b="1" dirty="0">
                <a:effectLst/>
                <a:latin typeface="Calibri" panose="020F0502020204030204" pitchFamily="34" charset="0"/>
                <a:ea typeface="Calibri" panose="020F0502020204030204" pitchFamily="34" charset="0"/>
                <a:cs typeface="Times New Roman" panose="02020603050405020304" pitchFamily="18" charset="0"/>
              </a:rPr>
              <a:t>si l’enjeu est modifié</a:t>
            </a:r>
            <a:r>
              <a:rPr lang="fr-FR" sz="1200" dirty="0">
                <a:effectLst/>
                <a:latin typeface="Calibri" panose="020F0502020204030204" pitchFamily="34" charset="0"/>
                <a:ea typeface="Calibri" panose="020F0502020204030204" pitchFamily="34" charset="0"/>
                <a:cs typeface="Times New Roman" panose="02020603050405020304" pitchFamily="18" charset="0"/>
              </a:rPr>
              <a:t> (amélioration sensible des connaissances ou bouleversement majeur du site) </a:t>
            </a:r>
            <a:r>
              <a:rPr lang="fr-FR" sz="1200" b="1" dirty="0">
                <a:effectLst/>
                <a:latin typeface="Calibri" panose="020F0502020204030204" pitchFamily="34" charset="0"/>
                <a:ea typeface="Calibri" panose="020F0502020204030204" pitchFamily="34" charset="0"/>
                <a:cs typeface="Times New Roman" panose="02020603050405020304" pitchFamily="18" charset="0"/>
              </a:rPr>
              <a:t>ou le résultat atteint</a:t>
            </a:r>
            <a:r>
              <a:rPr lang="fr-FR" sz="1200" dirty="0">
                <a:effectLst/>
                <a:latin typeface="Calibri" panose="020F0502020204030204" pitchFamily="34" charset="0"/>
                <a:ea typeface="Calibri" panose="020F0502020204030204" pitchFamily="34" charset="0"/>
                <a:cs typeface="Times New Roman" panose="02020603050405020304" pitchFamily="18" charset="0"/>
              </a:rPr>
              <a:t> (ex : rétablissement des fonctionnalités d’un marais qui se transforme en maintien des fonctionnalités au plan de gestion suivant). </a:t>
            </a:r>
          </a:p>
          <a:p>
            <a:endParaRPr lang="fr-FR" dirty="0"/>
          </a:p>
          <a:p>
            <a:pPr marL="0" marR="0" lvl="0" indent="0" algn="just" defTabSz="914400" rtl="0" eaLnBrk="1" fontAlgn="auto" latinLnBrk="0" hangingPunct="1">
              <a:lnSpc>
                <a:spcPct val="115000"/>
              </a:lnSpc>
              <a:spcBef>
                <a:spcPts val="0"/>
              </a:spcBef>
              <a:spcAft>
                <a:spcPts val="800"/>
              </a:spcAft>
              <a:buClrTx/>
              <a:buSzTx/>
              <a:buFontTx/>
              <a:buNone/>
              <a:tabLst/>
              <a:defRPr/>
            </a:pPr>
            <a:r>
              <a:rPr lang="fr-FR" sz="1200" dirty="0">
                <a:effectLst/>
                <a:latin typeface="Calibri" panose="020F0502020204030204" pitchFamily="34" charset="0"/>
                <a:ea typeface="Calibri" panose="020F0502020204030204" pitchFamily="34" charset="0"/>
                <a:cs typeface="Times New Roman" panose="02020603050405020304" pitchFamily="18" charset="0"/>
              </a:rPr>
              <a:t>établis au regard de l’analyse des facteurs qui influencent l'état des enjeux et l’atteinte des objectifs à long terme. </a:t>
            </a:r>
            <a:endParaRPr lang="fr-FR"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800"/>
              </a:spcAft>
            </a:pP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800"/>
              </a:spcAft>
            </a:pPr>
            <a:r>
              <a:rPr lang="fr-FR" sz="1200" dirty="0">
                <a:effectLst/>
                <a:latin typeface="Calibri" panose="020F0502020204030204" pitchFamily="34" charset="0"/>
                <a:ea typeface="Calibri" panose="020F0502020204030204" pitchFamily="34" charset="0"/>
                <a:cs typeface="Times New Roman" panose="02020603050405020304" pitchFamily="18" charset="0"/>
              </a:rPr>
              <a:t>Les </a:t>
            </a:r>
            <a:r>
              <a:rPr lang="fr-FR" sz="1200" b="1" dirty="0">
                <a:effectLst/>
                <a:latin typeface="Calibri" panose="020F0502020204030204" pitchFamily="34" charset="0"/>
                <a:ea typeface="Calibri" panose="020F0502020204030204" pitchFamily="34" charset="0"/>
                <a:cs typeface="Times New Roman" panose="02020603050405020304" pitchFamily="18" charset="0"/>
              </a:rPr>
              <a:t>objectifs opérationnels </a:t>
            </a:r>
            <a:r>
              <a:rPr lang="fr-FR" sz="1200" dirty="0">
                <a:effectLst/>
                <a:latin typeface="Calibri" panose="020F0502020204030204" pitchFamily="34" charset="0"/>
                <a:ea typeface="Calibri" panose="020F0502020204030204" pitchFamily="34" charset="0"/>
                <a:cs typeface="Times New Roman" panose="02020603050405020304" pitchFamily="18" charset="0"/>
              </a:rPr>
              <a:t>encadrent la </a:t>
            </a:r>
            <a:r>
              <a:rPr lang="fr-FR" sz="1200" b="1" dirty="0">
                <a:effectLst/>
                <a:latin typeface="Calibri" panose="020F0502020204030204" pitchFamily="34" charset="0"/>
                <a:ea typeface="Calibri" panose="020F0502020204030204" pitchFamily="34" charset="0"/>
                <a:cs typeface="Times New Roman" panose="02020603050405020304" pitchFamily="18" charset="0"/>
              </a:rPr>
              <a:t>stratégie d’action </a:t>
            </a:r>
            <a:r>
              <a:rPr lang="fr-FR" sz="1200" dirty="0">
                <a:effectLst/>
                <a:latin typeface="Calibri" panose="020F0502020204030204" pitchFamily="34" charset="0"/>
                <a:ea typeface="Calibri" panose="020F0502020204030204" pitchFamily="34" charset="0"/>
                <a:cs typeface="Times New Roman" panose="02020603050405020304" pitchFamily="18" charset="0"/>
              </a:rPr>
              <a:t>mise en œuvre sur le terrain : définition des priorités d’action, arbitrage dans les moyens disponibles…</a:t>
            </a:r>
          </a:p>
          <a:p>
            <a:pPr algn="just">
              <a:lnSpc>
                <a:spcPct val="115000"/>
              </a:lnSpc>
              <a:spcAft>
                <a:spcPts val="800"/>
              </a:spcAft>
            </a:pPr>
            <a:r>
              <a:rPr lang="fr-FR" sz="1200" dirty="0">
                <a:effectLst/>
                <a:latin typeface="Calibri" panose="020F0502020204030204" pitchFamily="34" charset="0"/>
                <a:ea typeface="Calibri" panose="020F0502020204030204" pitchFamily="34" charset="0"/>
                <a:cs typeface="Times New Roman" panose="02020603050405020304" pitchFamily="18" charset="0"/>
              </a:rPr>
              <a:t> </a:t>
            </a:r>
          </a:p>
          <a:p>
            <a:pPr algn="just"/>
            <a:r>
              <a:rPr lang="fr-FR" sz="1200" dirty="0">
                <a:effectLst/>
                <a:latin typeface="Calibri" panose="020F0502020204030204" pitchFamily="34" charset="0"/>
                <a:ea typeface="Calibri" panose="020F0502020204030204" pitchFamily="34" charset="0"/>
                <a:cs typeface="Times New Roman" panose="02020603050405020304" pitchFamily="18" charset="0"/>
              </a:rPr>
              <a:t>L’atteinte successive des </a:t>
            </a:r>
            <a:r>
              <a:rPr lang="fr-FR" sz="1200" b="1" dirty="0">
                <a:effectLst/>
                <a:latin typeface="Calibri" panose="020F0502020204030204" pitchFamily="34" charset="0"/>
                <a:ea typeface="Calibri" panose="020F0502020204030204" pitchFamily="34" charset="0"/>
                <a:cs typeface="Times New Roman" panose="02020603050405020304" pitchFamily="18" charset="0"/>
              </a:rPr>
              <a:t>objectifs opérationnels </a:t>
            </a:r>
            <a:r>
              <a:rPr lang="fr-FR" sz="1200" dirty="0">
                <a:effectLst/>
                <a:latin typeface="Calibri" panose="020F0502020204030204" pitchFamily="34" charset="0"/>
                <a:ea typeface="Calibri" panose="020F0502020204030204" pitchFamily="34" charset="0"/>
                <a:cs typeface="Times New Roman" panose="02020603050405020304" pitchFamily="18" charset="0"/>
              </a:rPr>
              <a:t>contribue progressivement à l’atteinte de </a:t>
            </a:r>
            <a:r>
              <a:rPr lang="fr-FR" sz="1200" b="1" dirty="0">
                <a:effectLst/>
                <a:latin typeface="Calibri" panose="020F0502020204030204" pitchFamily="34" charset="0"/>
                <a:ea typeface="Calibri" panose="020F0502020204030204" pitchFamily="34" charset="0"/>
                <a:cs typeface="Times New Roman" panose="02020603050405020304" pitchFamily="18" charset="0"/>
              </a:rPr>
              <a:t>l’objectif à long terme</a:t>
            </a:r>
            <a:r>
              <a:rPr lang="fr-FR" sz="1200" dirty="0">
                <a:effectLst/>
                <a:latin typeface="Calibri" panose="020F0502020204030204" pitchFamily="34" charset="0"/>
                <a:ea typeface="Calibri" panose="020F0502020204030204" pitchFamily="34" charset="0"/>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effectLst/>
                <a:latin typeface="Calibri" panose="020F0502020204030204" pitchFamily="34" charset="0"/>
                <a:ea typeface="Calibri" panose="020F0502020204030204" pitchFamily="34" charset="0"/>
                <a:cs typeface="Times New Roman" panose="02020603050405020304" pitchFamily="18" charset="0"/>
              </a:rPr>
              <a:t>Exemple : </a:t>
            </a:r>
            <a:r>
              <a:rPr lang="fr-FR" b="0" i="1" dirty="0">
                <a:solidFill>
                  <a:srgbClr val="222222"/>
                </a:solidFill>
                <a:effectLst/>
              </a:rPr>
              <a:t>Limiter le piétinement des habitats d’intérêt communautaire</a:t>
            </a:r>
            <a:br>
              <a:rPr lang="fr-FR" b="0" i="1" dirty="0">
                <a:solidFill>
                  <a:srgbClr val="222222"/>
                </a:solidFill>
                <a:effectLst/>
              </a:rPr>
            </a:br>
            <a:r>
              <a:rPr lang="fr-FR" b="0" i="1" dirty="0">
                <a:solidFill>
                  <a:srgbClr val="222222"/>
                </a:solidFill>
                <a:effectLst/>
              </a:rPr>
              <a:t>Réduire les pressions exercées par les activités de pêches dans les zones sensibles</a:t>
            </a:r>
            <a:endParaRPr lang="fr-FR" sz="1200" dirty="0">
              <a:effectLst/>
              <a:ea typeface="Calibri" panose="020F0502020204030204" pitchFamily="34" charset="0"/>
              <a:cs typeface="Times New Roman" panose="02020603050405020304" pitchFamily="18" charset="0"/>
            </a:endParaRPr>
          </a:p>
          <a:p>
            <a:endParaRPr lang="fr-FR" dirty="0"/>
          </a:p>
        </p:txBody>
      </p:sp>
      <p:sp>
        <p:nvSpPr>
          <p:cNvPr id="4" name="Espace réservé du numéro de diapositive 3"/>
          <p:cNvSpPr>
            <a:spLocks noGrp="1"/>
          </p:cNvSpPr>
          <p:nvPr>
            <p:ph type="sldNum" sz="quarter" idx="5"/>
          </p:nvPr>
        </p:nvSpPr>
        <p:spPr/>
        <p:txBody>
          <a:bodyPr/>
          <a:lstStyle/>
          <a:p>
            <a:fld id="{86108316-CE13-4036-8F7D-DEC9F684EF94}" type="slidenum">
              <a:rPr lang="fr-FR" smtClean="0"/>
              <a:t>9</a:t>
            </a:fld>
            <a:endParaRPr lang="fr-FR" dirty="0"/>
          </a:p>
        </p:txBody>
      </p:sp>
    </p:spTree>
    <p:extLst>
      <p:ext uri="{BB962C8B-B14F-4D97-AF65-F5344CB8AC3E}">
        <p14:creationId xmlns:p14="http://schemas.microsoft.com/office/powerpoint/2010/main" val="7581256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effectLst/>
                <a:latin typeface="Calibri" panose="020F0502020204030204" pitchFamily="34" charset="0"/>
                <a:ea typeface="Calibri" panose="020F0502020204030204" pitchFamily="34" charset="0"/>
                <a:cs typeface="Times New Roman" panose="02020603050405020304" pitchFamily="18" charset="0"/>
              </a:rPr>
              <a:t>Mesurer les effets engendrés par la gestion du site en recherchant si les moyens juridiques, administratifs, financiers et techniques mis en œuvre produisent les résultats attendus au vu des enjeux du site.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effectLst/>
                <a:latin typeface="Calibri" panose="020F0502020204030204" pitchFamily="34" charset="0"/>
                <a:ea typeface="Calibri" panose="020F0502020204030204" pitchFamily="34" charset="0"/>
                <a:cs typeface="Times New Roman" panose="02020603050405020304" pitchFamily="18" charset="0"/>
              </a:rPr>
              <a:t>Exemple indicateurs de suivis : </a:t>
            </a:r>
          </a:p>
        </p:txBody>
      </p:sp>
      <p:sp>
        <p:nvSpPr>
          <p:cNvPr id="4" name="Espace réservé du numéro de diapositive 3"/>
          <p:cNvSpPr>
            <a:spLocks noGrp="1"/>
          </p:cNvSpPr>
          <p:nvPr>
            <p:ph type="sldNum" sz="quarter" idx="5"/>
          </p:nvPr>
        </p:nvSpPr>
        <p:spPr/>
        <p:txBody>
          <a:bodyPr/>
          <a:lstStyle/>
          <a:p>
            <a:fld id="{86108316-CE13-4036-8F7D-DEC9F684EF94}" type="slidenum">
              <a:rPr lang="fr-FR" smtClean="0"/>
              <a:t>10</a:t>
            </a:fld>
            <a:endParaRPr lang="fr-FR" dirty="0"/>
          </a:p>
        </p:txBody>
      </p:sp>
    </p:spTree>
    <p:extLst>
      <p:ext uri="{BB962C8B-B14F-4D97-AF65-F5344CB8AC3E}">
        <p14:creationId xmlns:p14="http://schemas.microsoft.com/office/powerpoint/2010/main" val="38605408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t>(fonctionnement propres ou mis à disposition du site (équipe, matériel, bénévolat …) </a:t>
            </a:r>
          </a:p>
          <a:p>
            <a:endParaRPr lang="fr-FR" dirty="0"/>
          </a:p>
        </p:txBody>
      </p:sp>
      <p:sp>
        <p:nvSpPr>
          <p:cNvPr id="4" name="Espace réservé du numéro de diapositive 3"/>
          <p:cNvSpPr>
            <a:spLocks noGrp="1"/>
          </p:cNvSpPr>
          <p:nvPr>
            <p:ph type="sldNum" sz="quarter" idx="5"/>
          </p:nvPr>
        </p:nvSpPr>
        <p:spPr/>
        <p:txBody>
          <a:bodyPr/>
          <a:lstStyle/>
          <a:p>
            <a:fld id="{86108316-CE13-4036-8F7D-DEC9F684EF94}" type="slidenum">
              <a:rPr lang="fr-FR" smtClean="0"/>
              <a:t>11</a:t>
            </a:fld>
            <a:endParaRPr lang="fr-FR" dirty="0"/>
          </a:p>
        </p:txBody>
      </p:sp>
    </p:spTree>
    <p:extLst>
      <p:ext uri="{BB962C8B-B14F-4D97-AF65-F5344CB8AC3E}">
        <p14:creationId xmlns:p14="http://schemas.microsoft.com/office/powerpoint/2010/main" val="36639466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7D7691C-D9B3-4C20-A8D3-D0C6FE38D440}"/>
              </a:ext>
            </a:extLst>
          </p:cNvPr>
          <p:cNvSpPr>
            <a:spLocks noGrp="1"/>
          </p:cNvSpPr>
          <p:nvPr>
            <p:ph type="ctrTitle"/>
          </p:nvPr>
        </p:nvSpPr>
        <p:spPr>
          <a:xfrm>
            <a:off x="1143000" y="1122363"/>
            <a:ext cx="6858000" cy="2387600"/>
          </a:xfrm>
        </p:spPr>
        <p:txBody>
          <a:bodyPr anchor="b"/>
          <a:lstStyle>
            <a:lvl1pPr algn="ctr">
              <a:defRPr sz="4500"/>
            </a:lvl1pPr>
          </a:lstStyle>
          <a:p>
            <a:r>
              <a:rPr lang="fr-FR"/>
              <a:t>Modifiez le style du titre</a:t>
            </a:r>
          </a:p>
        </p:txBody>
      </p:sp>
      <p:sp>
        <p:nvSpPr>
          <p:cNvPr id="3" name="Sous-titre 2">
            <a:extLst>
              <a:ext uri="{FF2B5EF4-FFF2-40B4-BE49-F238E27FC236}">
                <a16:creationId xmlns:a16="http://schemas.microsoft.com/office/drawing/2014/main" id="{210720A0-27F3-4DD3-B531-7D5490635929}"/>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F91AB4C8-25DA-416F-B20F-6999994AB3B5}"/>
              </a:ext>
            </a:extLst>
          </p:cNvPr>
          <p:cNvSpPr>
            <a:spLocks noGrp="1"/>
          </p:cNvSpPr>
          <p:nvPr>
            <p:ph type="dt" sz="half" idx="10"/>
          </p:nvPr>
        </p:nvSpPr>
        <p:spPr/>
        <p:txBody>
          <a:bodyPr/>
          <a:lstStyle/>
          <a:p>
            <a:fld id="{6A630F07-2F2F-4B04-BBE5-AAC61FCBB280}" type="datetime1">
              <a:rPr lang="fr-FR" smtClean="0"/>
              <a:t>16/06/2021</a:t>
            </a:fld>
            <a:endParaRPr lang="fr-FR" dirty="0"/>
          </a:p>
        </p:txBody>
      </p:sp>
      <p:sp>
        <p:nvSpPr>
          <p:cNvPr id="5" name="Espace réservé du pied de page 4">
            <a:extLst>
              <a:ext uri="{FF2B5EF4-FFF2-40B4-BE49-F238E27FC236}">
                <a16:creationId xmlns:a16="http://schemas.microsoft.com/office/drawing/2014/main" id="{31A97AA8-0837-44D9-A60D-FE4AB382BC17}"/>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171EA621-731A-4CD3-A152-C6D484D65855}"/>
              </a:ext>
            </a:extLst>
          </p:cNvPr>
          <p:cNvSpPr>
            <a:spLocks noGrp="1"/>
          </p:cNvSpPr>
          <p:nvPr>
            <p:ph type="sldNum" sz="quarter" idx="12"/>
          </p:nvPr>
        </p:nvSpPr>
        <p:spPr/>
        <p:txBody>
          <a:bodyPr/>
          <a:lstStyle/>
          <a:p>
            <a:fld id="{E3FEFFC9-281F-4BA5-A428-44C5A24FCCA5}" type="slidenum">
              <a:rPr lang="fr-FR" smtClean="0"/>
              <a:t>‹N°›</a:t>
            </a:fld>
            <a:endParaRPr lang="fr-FR"/>
          </a:p>
        </p:txBody>
      </p:sp>
    </p:spTree>
    <p:extLst>
      <p:ext uri="{BB962C8B-B14F-4D97-AF65-F5344CB8AC3E}">
        <p14:creationId xmlns:p14="http://schemas.microsoft.com/office/powerpoint/2010/main" val="31237037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604078B-3B4B-4AC0-B882-F403BE61F246}"/>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62589D0F-DE47-484C-8594-29B85667BA7A}"/>
              </a:ext>
            </a:extLst>
          </p:cNvPr>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C59DCCF4-230A-4D41-8D02-9497819B5FE3}"/>
              </a:ext>
            </a:extLst>
          </p:cNvPr>
          <p:cNvSpPr>
            <a:spLocks noGrp="1"/>
          </p:cNvSpPr>
          <p:nvPr>
            <p:ph type="dt" sz="half" idx="10"/>
          </p:nvPr>
        </p:nvSpPr>
        <p:spPr/>
        <p:txBody>
          <a:bodyPr/>
          <a:lstStyle/>
          <a:p>
            <a:fld id="{0D18D407-1F75-4BA0-A844-4820957B4C2A}" type="datetime1">
              <a:rPr lang="fr-FR" smtClean="0"/>
              <a:t>16/06/2021</a:t>
            </a:fld>
            <a:endParaRPr lang="fr-FR"/>
          </a:p>
        </p:txBody>
      </p:sp>
      <p:sp>
        <p:nvSpPr>
          <p:cNvPr id="5" name="Espace réservé du pied de page 4">
            <a:extLst>
              <a:ext uri="{FF2B5EF4-FFF2-40B4-BE49-F238E27FC236}">
                <a16:creationId xmlns:a16="http://schemas.microsoft.com/office/drawing/2014/main" id="{AFAAC981-B6FD-41D5-B049-E3ABB1DEA5E2}"/>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A0DCDF87-07C0-495A-B28E-924E817C89F4}"/>
              </a:ext>
            </a:extLst>
          </p:cNvPr>
          <p:cNvSpPr>
            <a:spLocks noGrp="1"/>
          </p:cNvSpPr>
          <p:nvPr>
            <p:ph type="sldNum" sz="quarter" idx="12"/>
          </p:nvPr>
        </p:nvSpPr>
        <p:spPr/>
        <p:txBody>
          <a:bodyPr/>
          <a:lstStyle/>
          <a:p>
            <a:fld id="{E5021242-7729-4F97-9333-3CCD05E129F5}" type="slidenum">
              <a:rPr lang="fr-FR" smtClean="0"/>
              <a:t>‹N°›</a:t>
            </a:fld>
            <a:endParaRPr lang="fr-FR" dirty="0"/>
          </a:p>
        </p:txBody>
      </p:sp>
      <p:pic>
        <p:nvPicPr>
          <p:cNvPr id="8" name="Image 7">
            <a:extLst>
              <a:ext uri="{FF2B5EF4-FFF2-40B4-BE49-F238E27FC236}">
                <a16:creationId xmlns:a16="http://schemas.microsoft.com/office/drawing/2014/main" id="{2B759435-E1DB-463D-9D7D-229101D69720}"/>
              </a:ext>
            </a:extLst>
          </p:cNvPr>
          <p:cNvPicPr>
            <a:picLocks noChangeAspect="1"/>
          </p:cNvPicPr>
          <p:nvPr userDrawn="1"/>
        </p:nvPicPr>
        <p:blipFill>
          <a:blip r:embed="rId2" cstate="print">
            <a:lum bright="70000" contrast="-70000"/>
            <a:extLst>
              <a:ext uri="{28A0092B-C50C-407E-A947-70E740481C1C}">
                <a14:useLocalDpi xmlns:a14="http://schemas.microsoft.com/office/drawing/2010/main" val="0"/>
              </a:ext>
            </a:extLst>
          </a:blip>
          <a:stretch>
            <a:fillRect/>
          </a:stretch>
        </p:blipFill>
        <p:spPr>
          <a:xfrm>
            <a:off x="29272" y="365126"/>
            <a:ext cx="9114728" cy="1143000"/>
          </a:xfrm>
          <a:prstGeom prst="rect">
            <a:avLst/>
          </a:prstGeom>
        </p:spPr>
      </p:pic>
    </p:spTree>
    <p:extLst>
      <p:ext uri="{BB962C8B-B14F-4D97-AF65-F5344CB8AC3E}">
        <p14:creationId xmlns:p14="http://schemas.microsoft.com/office/powerpoint/2010/main" val="25539367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D538784E-0E61-493F-B187-9EC2C72B3E9C}"/>
              </a:ext>
            </a:extLst>
          </p:cNvPr>
          <p:cNvSpPr>
            <a:spLocks noGrp="1"/>
          </p:cNvSpPr>
          <p:nvPr>
            <p:ph type="title" orient="vert"/>
          </p:nvPr>
        </p:nvSpPr>
        <p:spPr>
          <a:xfrm>
            <a:off x="6543675" y="365125"/>
            <a:ext cx="1971675"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C6E85AC4-FB22-438C-AE4C-5340974995F6}"/>
              </a:ext>
            </a:extLst>
          </p:cNvPr>
          <p:cNvSpPr>
            <a:spLocks noGrp="1"/>
          </p:cNvSpPr>
          <p:nvPr>
            <p:ph type="body" orient="vert" idx="1"/>
          </p:nvPr>
        </p:nvSpPr>
        <p:spPr>
          <a:xfrm>
            <a:off x="628650" y="365125"/>
            <a:ext cx="5800725" cy="5811838"/>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E61C076A-8379-408A-8A4F-6932CABE806F}"/>
              </a:ext>
            </a:extLst>
          </p:cNvPr>
          <p:cNvSpPr>
            <a:spLocks noGrp="1"/>
          </p:cNvSpPr>
          <p:nvPr>
            <p:ph type="dt" sz="half" idx="10"/>
          </p:nvPr>
        </p:nvSpPr>
        <p:spPr/>
        <p:txBody>
          <a:bodyPr/>
          <a:lstStyle/>
          <a:p>
            <a:fld id="{6AE93B48-D26C-4724-B654-BEC634AEEBF2}" type="datetime1">
              <a:rPr lang="fr-FR" smtClean="0"/>
              <a:t>16/06/2021</a:t>
            </a:fld>
            <a:endParaRPr lang="fr-FR"/>
          </a:p>
        </p:txBody>
      </p:sp>
      <p:sp>
        <p:nvSpPr>
          <p:cNvPr id="5" name="Espace réservé du pied de page 4">
            <a:extLst>
              <a:ext uri="{FF2B5EF4-FFF2-40B4-BE49-F238E27FC236}">
                <a16:creationId xmlns:a16="http://schemas.microsoft.com/office/drawing/2014/main" id="{AFE70E1D-9631-4241-88A8-B8D4E1582A12}"/>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5E1F810A-2F54-424F-8E1A-A0B16B3D571D}"/>
              </a:ext>
            </a:extLst>
          </p:cNvPr>
          <p:cNvSpPr>
            <a:spLocks noGrp="1"/>
          </p:cNvSpPr>
          <p:nvPr>
            <p:ph type="sldNum" sz="quarter" idx="12"/>
          </p:nvPr>
        </p:nvSpPr>
        <p:spPr/>
        <p:txBody>
          <a:bodyPr/>
          <a:lstStyle/>
          <a:p>
            <a:fld id="{E5021242-7729-4F97-9333-3CCD05E129F5}" type="slidenum">
              <a:rPr lang="fr-FR" smtClean="0"/>
              <a:t>‹N°›</a:t>
            </a:fld>
            <a:endParaRPr lang="fr-FR" dirty="0"/>
          </a:p>
        </p:txBody>
      </p:sp>
      <p:pic>
        <p:nvPicPr>
          <p:cNvPr id="8" name="Image 7">
            <a:extLst>
              <a:ext uri="{FF2B5EF4-FFF2-40B4-BE49-F238E27FC236}">
                <a16:creationId xmlns:a16="http://schemas.microsoft.com/office/drawing/2014/main" id="{C3AFEA12-452D-401F-90A0-79929B15935D}"/>
              </a:ext>
            </a:extLst>
          </p:cNvPr>
          <p:cNvPicPr>
            <a:picLocks noChangeAspect="1"/>
          </p:cNvPicPr>
          <p:nvPr userDrawn="1"/>
        </p:nvPicPr>
        <p:blipFill>
          <a:blip r:embed="rId2" cstate="print">
            <a:lum bright="70000" contrast="-70000"/>
            <a:extLst>
              <a:ext uri="{28A0092B-C50C-407E-A947-70E740481C1C}">
                <a14:useLocalDpi xmlns:a14="http://schemas.microsoft.com/office/drawing/2010/main" val="0"/>
              </a:ext>
            </a:extLst>
          </a:blip>
          <a:stretch>
            <a:fillRect/>
          </a:stretch>
        </p:blipFill>
        <p:spPr>
          <a:xfrm>
            <a:off x="29272" y="365126"/>
            <a:ext cx="9114728" cy="1143000"/>
          </a:xfrm>
          <a:prstGeom prst="rect">
            <a:avLst/>
          </a:prstGeom>
        </p:spPr>
      </p:pic>
    </p:spTree>
    <p:extLst>
      <p:ext uri="{BB962C8B-B14F-4D97-AF65-F5344CB8AC3E}">
        <p14:creationId xmlns:p14="http://schemas.microsoft.com/office/powerpoint/2010/main" val="41370810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F37D70-F497-40A3-B991-857A9BB5B71F}"/>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6AD466FD-60AB-4D6E-BB88-49A42B4D9BCC}"/>
              </a:ext>
            </a:extLst>
          </p:cNvPr>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6FB2A9A6-BD47-4D8D-B839-6734130FD7FE}"/>
              </a:ext>
            </a:extLst>
          </p:cNvPr>
          <p:cNvSpPr>
            <a:spLocks noGrp="1"/>
          </p:cNvSpPr>
          <p:nvPr>
            <p:ph type="dt" sz="half" idx="10"/>
          </p:nvPr>
        </p:nvSpPr>
        <p:spPr/>
        <p:txBody>
          <a:bodyPr/>
          <a:lstStyle/>
          <a:p>
            <a:fld id="{A565BBE6-0FA2-4BE3-ABD8-AC2C2E5FD51C}" type="datetime1">
              <a:rPr lang="fr-FR" smtClean="0"/>
              <a:t>16/06/2021</a:t>
            </a:fld>
            <a:endParaRPr lang="fr-FR"/>
          </a:p>
        </p:txBody>
      </p:sp>
      <p:sp>
        <p:nvSpPr>
          <p:cNvPr id="5" name="Espace réservé du pied de page 4">
            <a:extLst>
              <a:ext uri="{FF2B5EF4-FFF2-40B4-BE49-F238E27FC236}">
                <a16:creationId xmlns:a16="http://schemas.microsoft.com/office/drawing/2014/main" id="{34B10F68-0C1E-4CF0-AF71-3D7A70D5416F}"/>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7A076DFB-AB89-4B32-B888-287BD016EC6A}"/>
              </a:ext>
            </a:extLst>
          </p:cNvPr>
          <p:cNvSpPr>
            <a:spLocks noGrp="1"/>
          </p:cNvSpPr>
          <p:nvPr>
            <p:ph type="sldNum" sz="quarter" idx="12"/>
          </p:nvPr>
        </p:nvSpPr>
        <p:spPr/>
        <p:txBody>
          <a:bodyPr/>
          <a:lstStyle/>
          <a:p>
            <a:fld id="{E5021242-7729-4F97-9333-3CCD05E129F5}" type="slidenum">
              <a:rPr lang="fr-FR" smtClean="0"/>
              <a:t>‹N°›</a:t>
            </a:fld>
            <a:endParaRPr lang="fr-FR" dirty="0"/>
          </a:p>
        </p:txBody>
      </p:sp>
      <p:pic>
        <p:nvPicPr>
          <p:cNvPr id="7" name="Image 6">
            <a:extLst>
              <a:ext uri="{FF2B5EF4-FFF2-40B4-BE49-F238E27FC236}">
                <a16:creationId xmlns:a16="http://schemas.microsoft.com/office/drawing/2014/main" id="{AEC4EFDC-D1F4-4199-94E6-F390DF0009EF}"/>
              </a:ext>
            </a:extLst>
          </p:cNvPr>
          <p:cNvPicPr>
            <a:picLocks noChangeAspect="1"/>
          </p:cNvPicPr>
          <p:nvPr userDrawn="1"/>
        </p:nvPicPr>
        <p:blipFill>
          <a:blip r:embed="rId2" cstate="print">
            <a:lum bright="70000" contrast="-70000"/>
            <a:extLst>
              <a:ext uri="{28A0092B-C50C-407E-A947-70E740481C1C}">
                <a14:useLocalDpi xmlns:a14="http://schemas.microsoft.com/office/drawing/2010/main" val="0"/>
              </a:ext>
            </a:extLst>
          </a:blip>
          <a:stretch>
            <a:fillRect/>
          </a:stretch>
        </p:blipFill>
        <p:spPr>
          <a:xfrm>
            <a:off x="29272" y="365126"/>
            <a:ext cx="9114728" cy="1143000"/>
          </a:xfrm>
          <a:prstGeom prst="rect">
            <a:avLst/>
          </a:prstGeom>
        </p:spPr>
      </p:pic>
    </p:spTree>
    <p:extLst>
      <p:ext uri="{BB962C8B-B14F-4D97-AF65-F5344CB8AC3E}">
        <p14:creationId xmlns:p14="http://schemas.microsoft.com/office/powerpoint/2010/main" val="39326498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A1A1D52-8F9D-487A-940D-141F2E8BA9CF}"/>
              </a:ext>
            </a:extLst>
          </p:cNvPr>
          <p:cNvSpPr>
            <a:spLocks noGrp="1"/>
          </p:cNvSpPr>
          <p:nvPr>
            <p:ph type="title"/>
          </p:nvPr>
        </p:nvSpPr>
        <p:spPr>
          <a:xfrm>
            <a:off x="623888" y="1709739"/>
            <a:ext cx="7886700" cy="2852737"/>
          </a:xfrm>
        </p:spPr>
        <p:txBody>
          <a:bodyPr anchor="b"/>
          <a:lstStyle>
            <a:lvl1pPr>
              <a:defRPr sz="4500"/>
            </a:lvl1pPr>
          </a:lstStyle>
          <a:p>
            <a:r>
              <a:rPr lang="fr-FR"/>
              <a:t>Modifiez le style du titre</a:t>
            </a:r>
          </a:p>
        </p:txBody>
      </p:sp>
      <p:sp>
        <p:nvSpPr>
          <p:cNvPr id="3" name="Espace réservé du texte 2">
            <a:extLst>
              <a:ext uri="{FF2B5EF4-FFF2-40B4-BE49-F238E27FC236}">
                <a16:creationId xmlns:a16="http://schemas.microsoft.com/office/drawing/2014/main" id="{9A47E542-44AF-4234-B8D9-714DFED16513}"/>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fr-FR"/>
              <a:t>Modifier les styles du texte du masque</a:t>
            </a:r>
          </a:p>
        </p:txBody>
      </p:sp>
      <p:sp>
        <p:nvSpPr>
          <p:cNvPr id="4" name="Espace réservé de la date 3">
            <a:extLst>
              <a:ext uri="{FF2B5EF4-FFF2-40B4-BE49-F238E27FC236}">
                <a16:creationId xmlns:a16="http://schemas.microsoft.com/office/drawing/2014/main" id="{4F6F61A7-EEB9-407A-8F2C-FC1DF96E4CC2}"/>
              </a:ext>
            </a:extLst>
          </p:cNvPr>
          <p:cNvSpPr>
            <a:spLocks noGrp="1"/>
          </p:cNvSpPr>
          <p:nvPr>
            <p:ph type="dt" sz="half" idx="10"/>
          </p:nvPr>
        </p:nvSpPr>
        <p:spPr/>
        <p:txBody>
          <a:bodyPr/>
          <a:lstStyle/>
          <a:p>
            <a:fld id="{29AC6AD7-E8CB-4DAB-9B3E-047294F7FD24}" type="datetime1">
              <a:rPr lang="fr-FR" smtClean="0"/>
              <a:t>16/06/2021</a:t>
            </a:fld>
            <a:endParaRPr lang="fr-FR"/>
          </a:p>
        </p:txBody>
      </p:sp>
      <p:sp>
        <p:nvSpPr>
          <p:cNvPr id="5" name="Espace réservé du pied de page 4">
            <a:extLst>
              <a:ext uri="{FF2B5EF4-FFF2-40B4-BE49-F238E27FC236}">
                <a16:creationId xmlns:a16="http://schemas.microsoft.com/office/drawing/2014/main" id="{F73F9532-DE5F-4A78-A351-FCC47D0EE79C}"/>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1F0F35DF-058E-4663-BF09-D75BB6DBD511}"/>
              </a:ext>
            </a:extLst>
          </p:cNvPr>
          <p:cNvSpPr>
            <a:spLocks noGrp="1"/>
          </p:cNvSpPr>
          <p:nvPr>
            <p:ph type="sldNum" sz="quarter" idx="12"/>
          </p:nvPr>
        </p:nvSpPr>
        <p:spPr/>
        <p:txBody>
          <a:bodyPr/>
          <a:lstStyle/>
          <a:p>
            <a:fld id="{E5021242-7729-4F97-9333-3CCD05E129F5}" type="slidenum">
              <a:rPr lang="fr-FR" smtClean="0"/>
              <a:t>‹N°›</a:t>
            </a:fld>
            <a:endParaRPr lang="fr-FR" dirty="0"/>
          </a:p>
        </p:txBody>
      </p:sp>
      <p:pic>
        <p:nvPicPr>
          <p:cNvPr id="9" name="Image 8">
            <a:extLst>
              <a:ext uri="{FF2B5EF4-FFF2-40B4-BE49-F238E27FC236}">
                <a16:creationId xmlns:a16="http://schemas.microsoft.com/office/drawing/2014/main" id="{8EA56DF1-2759-4AFA-972C-5387F0E1DA3C}"/>
              </a:ext>
            </a:extLst>
          </p:cNvPr>
          <p:cNvPicPr>
            <a:picLocks noChangeAspect="1"/>
          </p:cNvPicPr>
          <p:nvPr userDrawn="1"/>
        </p:nvPicPr>
        <p:blipFill>
          <a:blip r:embed="rId2" cstate="print">
            <a:lum bright="70000" contrast="-70000"/>
            <a:extLst>
              <a:ext uri="{28A0092B-C50C-407E-A947-70E740481C1C}">
                <a14:useLocalDpi xmlns:a14="http://schemas.microsoft.com/office/drawing/2010/main" val="0"/>
              </a:ext>
            </a:extLst>
          </a:blip>
          <a:stretch>
            <a:fillRect/>
          </a:stretch>
        </p:blipFill>
        <p:spPr>
          <a:xfrm>
            <a:off x="29272" y="365126"/>
            <a:ext cx="9114728" cy="1143000"/>
          </a:xfrm>
          <a:prstGeom prst="rect">
            <a:avLst/>
          </a:prstGeom>
        </p:spPr>
      </p:pic>
    </p:spTree>
    <p:extLst>
      <p:ext uri="{BB962C8B-B14F-4D97-AF65-F5344CB8AC3E}">
        <p14:creationId xmlns:p14="http://schemas.microsoft.com/office/powerpoint/2010/main" val="1389568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F52F314-134D-4C9F-8C46-7B481EC90DAE}"/>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3D4FA02D-CBB4-4BA0-9E94-E3B0CDFBEEB0}"/>
              </a:ext>
            </a:extLst>
          </p:cNvPr>
          <p:cNvSpPr>
            <a:spLocks noGrp="1"/>
          </p:cNvSpPr>
          <p:nvPr>
            <p:ph sz="half" idx="1"/>
          </p:nvPr>
        </p:nvSpPr>
        <p:spPr>
          <a:xfrm>
            <a:off x="628650" y="1825625"/>
            <a:ext cx="38862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0F5F1A74-7FA2-4745-9473-0F0381B2E003}"/>
              </a:ext>
            </a:extLst>
          </p:cNvPr>
          <p:cNvSpPr>
            <a:spLocks noGrp="1"/>
          </p:cNvSpPr>
          <p:nvPr>
            <p:ph sz="half" idx="2"/>
          </p:nvPr>
        </p:nvSpPr>
        <p:spPr>
          <a:xfrm>
            <a:off x="4629150" y="1825625"/>
            <a:ext cx="38862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D62F5584-BFEA-4FFF-B56C-3DFA32A727F0}"/>
              </a:ext>
            </a:extLst>
          </p:cNvPr>
          <p:cNvSpPr>
            <a:spLocks noGrp="1"/>
          </p:cNvSpPr>
          <p:nvPr>
            <p:ph type="dt" sz="half" idx="10"/>
          </p:nvPr>
        </p:nvSpPr>
        <p:spPr/>
        <p:txBody>
          <a:bodyPr/>
          <a:lstStyle/>
          <a:p>
            <a:fld id="{67413DA5-102D-43B7-BAAF-60EFF8299E8B}" type="datetime1">
              <a:rPr lang="fr-FR" smtClean="0"/>
              <a:t>16/06/2021</a:t>
            </a:fld>
            <a:endParaRPr lang="fr-FR"/>
          </a:p>
        </p:txBody>
      </p:sp>
      <p:sp>
        <p:nvSpPr>
          <p:cNvPr id="6" name="Espace réservé du pied de page 5">
            <a:extLst>
              <a:ext uri="{FF2B5EF4-FFF2-40B4-BE49-F238E27FC236}">
                <a16:creationId xmlns:a16="http://schemas.microsoft.com/office/drawing/2014/main" id="{AFD25977-5827-40F9-942C-D09C4686F0A5}"/>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B2CFBE54-EF7A-4CB0-9101-F7462926090D}"/>
              </a:ext>
            </a:extLst>
          </p:cNvPr>
          <p:cNvSpPr>
            <a:spLocks noGrp="1"/>
          </p:cNvSpPr>
          <p:nvPr>
            <p:ph type="sldNum" sz="quarter" idx="12"/>
          </p:nvPr>
        </p:nvSpPr>
        <p:spPr/>
        <p:txBody>
          <a:bodyPr/>
          <a:lstStyle/>
          <a:p>
            <a:fld id="{E5021242-7729-4F97-9333-3CCD05E129F5}" type="slidenum">
              <a:rPr lang="fr-FR" smtClean="0"/>
              <a:t>‹N°›</a:t>
            </a:fld>
            <a:endParaRPr lang="fr-FR" dirty="0"/>
          </a:p>
        </p:txBody>
      </p:sp>
      <p:pic>
        <p:nvPicPr>
          <p:cNvPr id="9" name="Image 8">
            <a:extLst>
              <a:ext uri="{FF2B5EF4-FFF2-40B4-BE49-F238E27FC236}">
                <a16:creationId xmlns:a16="http://schemas.microsoft.com/office/drawing/2014/main" id="{58705789-4579-4230-B32F-5AAE56945EA2}"/>
              </a:ext>
            </a:extLst>
          </p:cNvPr>
          <p:cNvPicPr>
            <a:picLocks noChangeAspect="1"/>
          </p:cNvPicPr>
          <p:nvPr userDrawn="1"/>
        </p:nvPicPr>
        <p:blipFill>
          <a:blip r:embed="rId2" cstate="print">
            <a:lum bright="70000" contrast="-70000"/>
            <a:extLst>
              <a:ext uri="{28A0092B-C50C-407E-A947-70E740481C1C}">
                <a14:useLocalDpi xmlns:a14="http://schemas.microsoft.com/office/drawing/2010/main" val="0"/>
              </a:ext>
            </a:extLst>
          </a:blip>
          <a:stretch>
            <a:fillRect/>
          </a:stretch>
        </p:blipFill>
        <p:spPr>
          <a:xfrm>
            <a:off x="29272" y="365126"/>
            <a:ext cx="9114728" cy="1143000"/>
          </a:xfrm>
          <a:prstGeom prst="rect">
            <a:avLst/>
          </a:prstGeom>
        </p:spPr>
      </p:pic>
    </p:spTree>
    <p:extLst>
      <p:ext uri="{BB962C8B-B14F-4D97-AF65-F5344CB8AC3E}">
        <p14:creationId xmlns:p14="http://schemas.microsoft.com/office/powerpoint/2010/main" val="32304459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AEB4724-8892-47E7-BAB1-FDA889D829E1}"/>
              </a:ext>
            </a:extLst>
          </p:cNvPr>
          <p:cNvSpPr>
            <a:spLocks noGrp="1"/>
          </p:cNvSpPr>
          <p:nvPr>
            <p:ph type="title"/>
          </p:nvPr>
        </p:nvSpPr>
        <p:spPr>
          <a:xfrm>
            <a:off x="629841" y="365126"/>
            <a:ext cx="78867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F71CD142-B497-49FA-8B6F-2CF878C002FD}"/>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Modifier les styles du texte du masque</a:t>
            </a:r>
          </a:p>
        </p:txBody>
      </p:sp>
      <p:sp>
        <p:nvSpPr>
          <p:cNvPr id="4" name="Espace réservé du contenu 3">
            <a:extLst>
              <a:ext uri="{FF2B5EF4-FFF2-40B4-BE49-F238E27FC236}">
                <a16:creationId xmlns:a16="http://schemas.microsoft.com/office/drawing/2014/main" id="{093DCE99-E336-41B8-BE57-C79CF91CC204}"/>
              </a:ext>
            </a:extLst>
          </p:cNvPr>
          <p:cNvSpPr>
            <a:spLocks noGrp="1"/>
          </p:cNvSpPr>
          <p:nvPr>
            <p:ph sz="half" idx="2"/>
          </p:nvPr>
        </p:nvSpPr>
        <p:spPr>
          <a:xfrm>
            <a:off x="629842" y="2505075"/>
            <a:ext cx="3868340"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F166CCC8-9213-498C-896E-77FE21F7A008}"/>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Modifier les styles du texte du masque</a:t>
            </a:r>
          </a:p>
        </p:txBody>
      </p:sp>
      <p:sp>
        <p:nvSpPr>
          <p:cNvPr id="6" name="Espace réservé du contenu 5">
            <a:extLst>
              <a:ext uri="{FF2B5EF4-FFF2-40B4-BE49-F238E27FC236}">
                <a16:creationId xmlns:a16="http://schemas.microsoft.com/office/drawing/2014/main" id="{39C4511B-C9C3-4A22-A806-9C28CD6F8382}"/>
              </a:ext>
            </a:extLst>
          </p:cNvPr>
          <p:cNvSpPr>
            <a:spLocks noGrp="1"/>
          </p:cNvSpPr>
          <p:nvPr>
            <p:ph sz="quarter" idx="4"/>
          </p:nvPr>
        </p:nvSpPr>
        <p:spPr>
          <a:xfrm>
            <a:off x="4629150" y="2505075"/>
            <a:ext cx="3887391"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FAEFEEAA-6708-4D9C-AB43-8D2F9AC96978}"/>
              </a:ext>
            </a:extLst>
          </p:cNvPr>
          <p:cNvSpPr>
            <a:spLocks noGrp="1"/>
          </p:cNvSpPr>
          <p:nvPr>
            <p:ph type="dt" sz="half" idx="10"/>
          </p:nvPr>
        </p:nvSpPr>
        <p:spPr/>
        <p:txBody>
          <a:bodyPr/>
          <a:lstStyle/>
          <a:p>
            <a:fld id="{CC4D0CF6-9EA8-43CE-9025-A95701E70627}" type="datetime1">
              <a:rPr lang="fr-FR" smtClean="0"/>
              <a:t>16/06/2021</a:t>
            </a:fld>
            <a:endParaRPr lang="fr-FR"/>
          </a:p>
        </p:txBody>
      </p:sp>
      <p:sp>
        <p:nvSpPr>
          <p:cNvPr id="8" name="Espace réservé du pied de page 7">
            <a:extLst>
              <a:ext uri="{FF2B5EF4-FFF2-40B4-BE49-F238E27FC236}">
                <a16:creationId xmlns:a16="http://schemas.microsoft.com/office/drawing/2014/main" id="{AD6D4D6B-521A-4170-AAC8-B3E08A07DE72}"/>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1CA2FB66-E59F-4839-9F1C-A60FF231F590}"/>
              </a:ext>
            </a:extLst>
          </p:cNvPr>
          <p:cNvSpPr>
            <a:spLocks noGrp="1"/>
          </p:cNvSpPr>
          <p:nvPr>
            <p:ph type="sldNum" sz="quarter" idx="12"/>
          </p:nvPr>
        </p:nvSpPr>
        <p:spPr/>
        <p:txBody>
          <a:bodyPr/>
          <a:lstStyle/>
          <a:p>
            <a:fld id="{E5021242-7729-4F97-9333-3CCD05E129F5}" type="slidenum">
              <a:rPr lang="fr-FR" smtClean="0"/>
              <a:t>‹N°›</a:t>
            </a:fld>
            <a:endParaRPr lang="fr-FR" dirty="0"/>
          </a:p>
        </p:txBody>
      </p:sp>
      <p:pic>
        <p:nvPicPr>
          <p:cNvPr id="11" name="Image 10">
            <a:extLst>
              <a:ext uri="{FF2B5EF4-FFF2-40B4-BE49-F238E27FC236}">
                <a16:creationId xmlns:a16="http://schemas.microsoft.com/office/drawing/2014/main" id="{41C7B32E-B720-4EED-8917-05B2B56C6F55}"/>
              </a:ext>
            </a:extLst>
          </p:cNvPr>
          <p:cNvPicPr>
            <a:picLocks noChangeAspect="1"/>
          </p:cNvPicPr>
          <p:nvPr userDrawn="1"/>
        </p:nvPicPr>
        <p:blipFill>
          <a:blip r:embed="rId2" cstate="print">
            <a:lum bright="70000" contrast="-70000"/>
            <a:extLst>
              <a:ext uri="{28A0092B-C50C-407E-A947-70E740481C1C}">
                <a14:useLocalDpi xmlns:a14="http://schemas.microsoft.com/office/drawing/2010/main" val="0"/>
              </a:ext>
            </a:extLst>
          </a:blip>
          <a:stretch>
            <a:fillRect/>
          </a:stretch>
        </p:blipFill>
        <p:spPr>
          <a:xfrm>
            <a:off x="29272" y="365126"/>
            <a:ext cx="9114728" cy="1143000"/>
          </a:xfrm>
          <a:prstGeom prst="rect">
            <a:avLst/>
          </a:prstGeom>
        </p:spPr>
      </p:pic>
    </p:spTree>
    <p:extLst>
      <p:ext uri="{BB962C8B-B14F-4D97-AF65-F5344CB8AC3E}">
        <p14:creationId xmlns:p14="http://schemas.microsoft.com/office/powerpoint/2010/main" val="23690529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1160C66-A999-4839-A946-6277709F414B}"/>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D7284DAA-1C1F-4EF4-8B06-176C8EE2EA23}"/>
              </a:ext>
            </a:extLst>
          </p:cNvPr>
          <p:cNvSpPr>
            <a:spLocks noGrp="1"/>
          </p:cNvSpPr>
          <p:nvPr>
            <p:ph type="dt" sz="half" idx="10"/>
          </p:nvPr>
        </p:nvSpPr>
        <p:spPr/>
        <p:txBody>
          <a:bodyPr/>
          <a:lstStyle/>
          <a:p>
            <a:fld id="{7815A13A-80C5-471A-97B4-178A5379637B}" type="datetime1">
              <a:rPr lang="fr-FR" smtClean="0"/>
              <a:t>16/06/2021</a:t>
            </a:fld>
            <a:endParaRPr lang="fr-FR"/>
          </a:p>
        </p:txBody>
      </p:sp>
      <p:sp>
        <p:nvSpPr>
          <p:cNvPr id="4" name="Espace réservé du pied de page 3">
            <a:extLst>
              <a:ext uri="{FF2B5EF4-FFF2-40B4-BE49-F238E27FC236}">
                <a16:creationId xmlns:a16="http://schemas.microsoft.com/office/drawing/2014/main" id="{F2859560-541F-4E64-B815-677EBADA0B25}"/>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FFA1BEC3-1B6F-4D0C-8977-8CAB9D65C636}"/>
              </a:ext>
            </a:extLst>
          </p:cNvPr>
          <p:cNvSpPr>
            <a:spLocks noGrp="1"/>
          </p:cNvSpPr>
          <p:nvPr>
            <p:ph type="sldNum" sz="quarter" idx="12"/>
          </p:nvPr>
        </p:nvSpPr>
        <p:spPr/>
        <p:txBody>
          <a:bodyPr/>
          <a:lstStyle/>
          <a:p>
            <a:fld id="{E5021242-7729-4F97-9333-3CCD05E129F5}" type="slidenum">
              <a:rPr lang="fr-FR" smtClean="0"/>
              <a:t>‹N°›</a:t>
            </a:fld>
            <a:endParaRPr lang="fr-FR" dirty="0"/>
          </a:p>
        </p:txBody>
      </p:sp>
      <p:pic>
        <p:nvPicPr>
          <p:cNvPr id="7" name="Image 6">
            <a:extLst>
              <a:ext uri="{FF2B5EF4-FFF2-40B4-BE49-F238E27FC236}">
                <a16:creationId xmlns:a16="http://schemas.microsoft.com/office/drawing/2014/main" id="{7ABA2E6D-30E7-4999-89A5-A35D9858C73D}"/>
              </a:ext>
            </a:extLst>
          </p:cNvPr>
          <p:cNvPicPr>
            <a:picLocks noChangeAspect="1"/>
          </p:cNvPicPr>
          <p:nvPr userDrawn="1"/>
        </p:nvPicPr>
        <p:blipFill>
          <a:blip r:embed="rId2" cstate="print">
            <a:lum bright="70000" contrast="-70000"/>
            <a:extLst>
              <a:ext uri="{28A0092B-C50C-407E-A947-70E740481C1C}">
                <a14:useLocalDpi xmlns:a14="http://schemas.microsoft.com/office/drawing/2010/main" val="0"/>
              </a:ext>
            </a:extLst>
          </a:blip>
          <a:stretch>
            <a:fillRect/>
          </a:stretch>
        </p:blipFill>
        <p:spPr>
          <a:xfrm>
            <a:off x="29272" y="365126"/>
            <a:ext cx="9114728" cy="1143000"/>
          </a:xfrm>
          <a:prstGeom prst="rect">
            <a:avLst/>
          </a:prstGeom>
        </p:spPr>
      </p:pic>
    </p:spTree>
    <p:extLst>
      <p:ext uri="{BB962C8B-B14F-4D97-AF65-F5344CB8AC3E}">
        <p14:creationId xmlns:p14="http://schemas.microsoft.com/office/powerpoint/2010/main" val="18621945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55D73C5B-39C0-44E0-90FB-97E3D305DC13}"/>
              </a:ext>
            </a:extLst>
          </p:cNvPr>
          <p:cNvSpPr>
            <a:spLocks noGrp="1"/>
          </p:cNvSpPr>
          <p:nvPr>
            <p:ph type="dt" sz="half" idx="10"/>
          </p:nvPr>
        </p:nvSpPr>
        <p:spPr/>
        <p:txBody>
          <a:bodyPr/>
          <a:lstStyle/>
          <a:p>
            <a:fld id="{BD957A9C-C178-4E8B-B310-9DCE965C7A76}" type="datetime1">
              <a:rPr lang="fr-FR" smtClean="0"/>
              <a:t>16/06/2021</a:t>
            </a:fld>
            <a:endParaRPr lang="fr-FR"/>
          </a:p>
        </p:txBody>
      </p:sp>
      <p:sp>
        <p:nvSpPr>
          <p:cNvPr id="3" name="Espace réservé du pied de page 2">
            <a:extLst>
              <a:ext uri="{FF2B5EF4-FFF2-40B4-BE49-F238E27FC236}">
                <a16:creationId xmlns:a16="http://schemas.microsoft.com/office/drawing/2014/main" id="{1D7CA227-5DF4-4A89-8290-851160FFCD24}"/>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20779F84-AA41-49BB-95DF-2521AE242317}"/>
              </a:ext>
            </a:extLst>
          </p:cNvPr>
          <p:cNvSpPr>
            <a:spLocks noGrp="1"/>
          </p:cNvSpPr>
          <p:nvPr>
            <p:ph type="sldNum" sz="quarter" idx="12"/>
          </p:nvPr>
        </p:nvSpPr>
        <p:spPr/>
        <p:txBody>
          <a:bodyPr/>
          <a:lstStyle/>
          <a:p>
            <a:fld id="{E5021242-7729-4F97-9333-3CCD05E129F5}" type="slidenum">
              <a:rPr lang="fr-FR" smtClean="0"/>
              <a:t>‹N°›</a:t>
            </a:fld>
            <a:endParaRPr lang="fr-FR" dirty="0"/>
          </a:p>
        </p:txBody>
      </p:sp>
      <p:pic>
        <p:nvPicPr>
          <p:cNvPr id="6" name="Image 5">
            <a:extLst>
              <a:ext uri="{FF2B5EF4-FFF2-40B4-BE49-F238E27FC236}">
                <a16:creationId xmlns:a16="http://schemas.microsoft.com/office/drawing/2014/main" id="{BA6E3779-3B63-4E2B-BEDE-E789E676C8ED}"/>
              </a:ext>
            </a:extLst>
          </p:cNvPr>
          <p:cNvPicPr>
            <a:picLocks noChangeAspect="1"/>
          </p:cNvPicPr>
          <p:nvPr userDrawn="1"/>
        </p:nvPicPr>
        <p:blipFill>
          <a:blip r:embed="rId2" cstate="print">
            <a:lum bright="70000" contrast="-70000"/>
            <a:extLst>
              <a:ext uri="{28A0092B-C50C-407E-A947-70E740481C1C}">
                <a14:useLocalDpi xmlns:a14="http://schemas.microsoft.com/office/drawing/2010/main" val="0"/>
              </a:ext>
            </a:extLst>
          </a:blip>
          <a:stretch>
            <a:fillRect/>
          </a:stretch>
        </p:blipFill>
        <p:spPr>
          <a:xfrm>
            <a:off x="29272" y="365126"/>
            <a:ext cx="9114728" cy="1143000"/>
          </a:xfrm>
          <a:prstGeom prst="rect">
            <a:avLst/>
          </a:prstGeom>
        </p:spPr>
      </p:pic>
    </p:spTree>
    <p:extLst>
      <p:ext uri="{BB962C8B-B14F-4D97-AF65-F5344CB8AC3E}">
        <p14:creationId xmlns:p14="http://schemas.microsoft.com/office/powerpoint/2010/main" val="18337451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4853204-AFFF-457E-B2E7-9A8345BD705B}"/>
              </a:ext>
            </a:extLst>
          </p:cNvPr>
          <p:cNvSpPr>
            <a:spLocks noGrp="1"/>
          </p:cNvSpPr>
          <p:nvPr>
            <p:ph type="title"/>
          </p:nvPr>
        </p:nvSpPr>
        <p:spPr>
          <a:xfrm>
            <a:off x="629841" y="457200"/>
            <a:ext cx="2949178" cy="1600200"/>
          </a:xfrm>
        </p:spPr>
        <p:txBody>
          <a:bodyPr anchor="b"/>
          <a:lstStyle>
            <a:lvl1pPr>
              <a:defRPr sz="2400"/>
            </a:lvl1pPr>
          </a:lstStyle>
          <a:p>
            <a:r>
              <a:rPr lang="fr-FR"/>
              <a:t>Modifiez le style du titre</a:t>
            </a:r>
          </a:p>
        </p:txBody>
      </p:sp>
      <p:sp>
        <p:nvSpPr>
          <p:cNvPr id="3" name="Espace réservé du contenu 2">
            <a:extLst>
              <a:ext uri="{FF2B5EF4-FFF2-40B4-BE49-F238E27FC236}">
                <a16:creationId xmlns:a16="http://schemas.microsoft.com/office/drawing/2014/main" id="{8A57AB0E-86B4-4E3F-B744-C4626B60DD4E}"/>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AC7BED5A-0F24-411E-9908-EF9DA009EDC2}"/>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a:t>Modifier les styles du texte du masque</a:t>
            </a:r>
          </a:p>
        </p:txBody>
      </p:sp>
      <p:sp>
        <p:nvSpPr>
          <p:cNvPr id="5" name="Espace réservé de la date 4">
            <a:extLst>
              <a:ext uri="{FF2B5EF4-FFF2-40B4-BE49-F238E27FC236}">
                <a16:creationId xmlns:a16="http://schemas.microsoft.com/office/drawing/2014/main" id="{BA77A8BD-882D-40F2-89D6-4AF581E20EDB}"/>
              </a:ext>
            </a:extLst>
          </p:cNvPr>
          <p:cNvSpPr>
            <a:spLocks noGrp="1"/>
          </p:cNvSpPr>
          <p:nvPr>
            <p:ph type="dt" sz="half" idx="10"/>
          </p:nvPr>
        </p:nvSpPr>
        <p:spPr/>
        <p:txBody>
          <a:bodyPr/>
          <a:lstStyle/>
          <a:p>
            <a:fld id="{C3A94F7B-118E-4793-AD53-444E214AF559}" type="datetime1">
              <a:rPr lang="fr-FR" smtClean="0"/>
              <a:t>16/06/2021</a:t>
            </a:fld>
            <a:endParaRPr lang="fr-FR"/>
          </a:p>
        </p:txBody>
      </p:sp>
      <p:sp>
        <p:nvSpPr>
          <p:cNvPr id="6" name="Espace réservé du pied de page 5">
            <a:extLst>
              <a:ext uri="{FF2B5EF4-FFF2-40B4-BE49-F238E27FC236}">
                <a16:creationId xmlns:a16="http://schemas.microsoft.com/office/drawing/2014/main" id="{EB221ED7-2C62-43C4-8F44-0C9F6E51E57A}"/>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376C942B-25D3-4FE2-8FCF-9D5926A55F81}"/>
              </a:ext>
            </a:extLst>
          </p:cNvPr>
          <p:cNvSpPr>
            <a:spLocks noGrp="1"/>
          </p:cNvSpPr>
          <p:nvPr>
            <p:ph type="sldNum" sz="quarter" idx="12"/>
          </p:nvPr>
        </p:nvSpPr>
        <p:spPr/>
        <p:txBody>
          <a:bodyPr/>
          <a:lstStyle/>
          <a:p>
            <a:fld id="{E5021242-7729-4F97-9333-3CCD05E129F5}" type="slidenum">
              <a:rPr lang="fr-FR" smtClean="0"/>
              <a:t>‹N°›</a:t>
            </a:fld>
            <a:endParaRPr lang="fr-FR" dirty="0"/>
          </a:p>
        </p:txBody>
      </p:sp>
      <p:pic>
        <p:nvPicPr>
          <p:cNvPr id="9" name="Image 8">
            <a:extLst>
              <a:ext uri="{FF2B5EF4-FFF2-40B4-BE49-F238E27FC236}">
                <a16:creationId xmlns:a16="http://schemas.microsoft.com/office/drawing/2014/main" id="{91F1F02E-B074-463E-9BE1-EE675187C548}"/>
              </a:ext>
            </a:extLst>
          </p:cNvPr>
          <p:cNvPicPr>
            <a:picLocks noChangeAspect="1"/>
          </p:cNvPicPr>
          <p:nvPr userDrawn="1"/>
        </p:nvPicPr>
        <p:blipFill>
          <a:blip r:embed="rId2" cstate="print">
            <a:lum bright="70000" contrast="-70000"/>
            <a:extLst>
              <a:ext uri="{28A0092B-C50C-407E-A947-70E740481C1C}">
                <a14:useLocalDpi xmlns:a14="http://schemas.microsoft.com/office/drawing/2010/main" val="0"/>
              </a:ext>
            </a:extLst>
          </a:blip>
          <a:stretch>
            <a:fillRect/>
          </a:stretch>
        </p:blipFill>
        <p:spPr>
          <a:xfrm>
            <a:off x="29272" y="365126"/>
            <a:ext cx="9114728" cy="1143000"/>
          </a:xfrm>
          <a:prstGeom prst="rect">
            <a:avLst/>
          </a:prstGeom>
        </p:spPr>
      </p:pic>
    </p:spTree>
    <p:extLst>
      <p:ext uri="{BB962C8B-B14F-4D97-AF65-F5344CB8AC3E}">
        <p14:creationId xmlns:p14="http://schemas.microsoft.com/office/powerpoint/2010/main" val="33630438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40A988-344B-4B2F-BCF5-D30B54679708}"/>
              </a:ext>
            </a:extLst>
          </p:cNvPr>
          <p:cNvSpPr>
            <a:spLocks noGrp="1"/>
          </p:cNvSpPr>
          <p:nvPr>
            <p:ph type="title"/>
          </p:nvPr>
        </p:nvSpPr>
        <p:spPr>
          <a:xfrm>
            <a:off x="629841" y="457200"/>
            <a:ext cx="2949178" cy="1600200"/>
          </a:xfrm>
        </p:spPr>
        <p:txBody>
          <a:bodyPr anchor="b"/>
          <a:lstStyle>
            <a:lvl1pPr>
              <a:defRPr sz="2400"/>
            </a:lvl1pPr>
          </a:lstStyle>
          <a:p>
            <a:r>
              <a:rPr lang="fr-FR"/>
              <a:t>Modifiez le style du titre</a:t>
            </a:r>
          </a:p>
        </p:txBody>
      </p:sp>
      <p:sp>
        <p:nvSpPr>
          <p:cNvPr id="3" name="Espace réservé pour une image  2">
            <a:extLst>
              <a:ext uri="{FF2B5EF4-FFF2-40B4-BE49-F238E27FC236}">
                <a16:creationId xmlns:a16="http://schemas.microsoft.com/office/drawing/2014/main" id="{3E28FE38-392F-44AC-A633-1B4BA24EEB1A}"/>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fr-FR"/>
          </a:p>
        </p:txBody>
      </p:sp>
      <p:sp>
        <p:nvSpPr>
          <p:cNvPr id="4" name="Espace réservé du texte 3">
            <a:extLst>
              <a:ext uri="{FF2B5EF4-FFF2-40B4-BE49-F238E27FC236}">
                <a16:creationId xmlns:a16="http://schemas.microsoft.com/office/drawing/2014/main" id="{9CE21B54-3238-4F23-A8B7-97FFC01569B2}"/>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a:t>Modifier les styles du texte du masque</a:t>
            </a:r>
          </a:p>
        </p:txBody>
      </p:sp>
      <p:sp>
        <p:nvSpPr>
          <p:cNvPr id="5" name="Espace réservé de la date 4">
            <a:extLst>
              <a:ext uri="{FF2B5EF4-FFF2-40B4-BE49-F238E27FC236}">
                <a16:creationId xmlns:a16="http://schemas.microsoft.com/office/drawing/2014/main" id="{7EFAD71F-7E1C-4E0F-A416-E7F2B730F3B3}"/>
              </a:ext>
            </a:extLst>
          </p:cNvPr>
          <p:cNvSpPr>
            <a:spLocks noGrp="1"/>
          </p:cNvSpPr>
          <p:nvPr>
            <p:ph type="dt" sz="half" idx="10"/>
          </p:nvPr>
        </p:nvSpPr>
        <p:spPr/>
        <p:txBody>
          <a:bodyPr/>
          <a:lstStyle/>
          <a:p>
            <a:fld id="{FF153D37-EFA0-4708-92C0-5B62D703B00E}" type="datetime1">
              <a:rPr lang="fr-FR" smtClean="0"/>
              <a:t>16/06/2021</a:t>
            </a:fld>
            <a:endParaRPr lang="fr-FR"/>
          </a:p>
        </p:txBody>
      </p:sp>
      <p:sp>
        <p:nvSpPr>
          <p:cNvPr id="6" name="Espace réservé du pied de page 5">
            <a:extLst>
              <a:ext uri="{FF2B5EF4-FFF2-40B4-BE49-F238E27FC236}">
                <a16:creationId xmlns:a16="http://schemas.microsoft.com/office/drawing/2014/main" id="{F2CF13AD-B29E-449C-8699-ABEEDC4FB4AD}"/>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75E7EDCF-770D-406D-8263-DCECDF204EB7}"/>
              </a:ext>
            </a:extLst>
          </p:cNvPr>
          <p:cNvSpPr>
            <a:spLocks noGrp="1"/>
          </p:cNvSpPr>
          <p:nvPr>
            <p:ph type="sldNum" sz="quarter" idx="12"/>
          </p:nvPr>
        </p:nvSpPr>
        <p:spPr/>
        <p:txBody>
          <a:bodyPr/>
          <a:lstStyle/>
          <a:p>
            <a:fld id="{E5021242-7729-4F97-9333-3CCD05E129F5}" type="slidenum">
              <a:rPr lang="fr-FR" smtClean="0"/>
              <a:t>‹N°›</a:t>
            </a:fld>
            <a:endParaRPr lang="fr-FR" dirty="0"/>
          </a:p>
        </p:txBody>
      </p:sp>
      <p:pic>
        <p:nvPicPr>
          <p:cNvPr id="9" name="Image 8">
            <a:extLst>
              <a:ext uri="{FF2B5EF4-FFF2-40B4-BE49-F238E27FC236}">
                <a16:creationId xmlns:a16="http://schemas.microsoft.com/office/drawing/2014/main" id="{0036C033-9C47-4A8E-8CC6-BCE83EC95F98}"/>
              </a:ext>
            </a:extLst>
          </p:cNvPr>
          <p:cNvPicPr>
            <a:picLocks noChangeAspect="1"/>
          </p:cNvPicPr>
          <p:nvPr userDrawn="1"/>
        </p:nvPicPr>
        <p:blipFill>
          <a:blip r:embed="rId2" cstate="print">
            <a:lum bright="70000" contrast="-70000"/>
            <a:extLst>
              <a:ext uri="{28A0092B-C50C-407E-A947-70E740481C1C}">
                <a14:useLocalDpi xmlns:a14="http://schemas.microsoft.com/office/drawing/2010/main" val="0"/>
              </a:ext>
            </a:extLst>
          </a:blip>
          <a:stretch>
            <a:fillRect/>
          </a:stretch>
        </p:blipFill>
        <p:spPr>
          <a:xfrm>
            <a:off x="29272" y="365126"/>
            <a:ext cx="9114728" cy="1143000"/>
          </a:xfrm>
          <a:prstGeom prst="rect">
            <a:avLst/>
          </a:prstGeom>
        </p:spPr>
      </p:pic>
    </p:spTree>
    <p:extLst>
      <p:ext uri="{BB962C8B-B14F-4D97-AF65-F5344CB8AC3E}">
        <p14:creationId xmlns:p14="http://schemas.microsoft.com/office/powerpoint/2010/main" val="39654805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BEB59D5D-0B7A-4487-B26D-60C2E93882AE}"/>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855CEB25-E687-40C4-AB84-B5DE1B311DD2}"/>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FA2D7AEE-3E75-4606-8036-400107DA9507}"/>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7A8F1753-1019-49CA-995E-226ADF3DB1D3}" type="datetime1">
              <a:rPr lang="fr-FR" smtClean="0"/>
              <a:t>16/06/2021</a:t>
            </a:fld>
            <a:endParaRPr lang="fr-FR" dirty="0"/>
          </a:p>
        </p:txBody>
      </p:sp>
      <p:sp>
        <p:nvSpPr>
          <p:cNvPr id="5" name="Espace réservé du pied de page 4">
            <a:extLst>
              <a:ext uri="{FF2B5EF4-FFF2-40B4-BE49-F238E27FC236}">
                <a16:creationId xmlns:a16="http://schemas.microsoft.com/office/drawing/2014/main" id="{FA2EABDC-71FB-43BF-9B52-A6B924174C94}"/>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4F21C1C0-CB75-4B2E-B353-31108C71CA66}"/>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E5021242-7729-4F97-9333-3CCD05E129F5}" type="slidenum">
              <a:rPr lang="fr-FR" smtClean="0"/>
              <a:t>‹N°›</a:t>
            </a:fld>
            <a:endParaRPr lang="fr-FR" dirty="0"/>
          </a:p>
        </p:txBody>
      </p:sp>
    </p:spTree>
    <p:extLst>
      <p:ext uri="{BB962C8B-B14F-4D97-AF65-F5344CB8AC3E}">
        <p14:creationId xmlns:p14="http://schemas.microsoft.com/office/powerpoint/2010/main" val="1360254522"/>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1.jpeg"/><Relationship Id="rId7" Type="http://schemas.openxmlformats.org/officeDocument/2006/relationships/image" Target="../media/image25.jpeg"/><Relationship Id="rId2" Type="http://schemas.openxmlformats.org/officeDocument/2006/relationships/image" Target="../media/image20.JPG"/><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 Id="rId9" Type="http://schemas.openxmlformats.org/officeDocument/2006/relationships/image" Target="../media/image27.jpeg"/></Relationships>
</file>

<file path=ppt/slides/_rels/slide17.xml.rels><?xml version="1.0" encoding="UTF-8" standalone="yes"?>
<Relationships xmlns="http://schemas.openxmlformats.org/package/2006/relationships"><Relationship Id="rId8" Type="http://schemas.openxmlformats.org/officeDocument/2006/relationships/image" Target="../media/image34.jpeg"/><Relationship Id="rId13" Type="http://schemas.openxmlformats.org/officeDocument/2006/relationships/image" Target="../media/image39.jpeg"/><Relationship Id="rId3" Type="http://schemas.openxmlformats.org/officeDocument/2006/relationships/image" Target="../media/image29.jpeg"/><Relationship Id="rId7" Type="http://schemas.openxmlformats.org/officeDocument/2006/relationships/image" Target="../media/image33.jpeg"/><Relationship Id="rId12" Type="http://schemas.openxmlformats.org/officeDocument/2006/relationships/image" Target="../media/image38.jpeg"/><Relationship Id="rId2" Type="http://schemas.openxmlformats.org/officeDocument/2006/relationships/image" Target="../media/image28.jpeg"/><Relationship Id="rId1" Type="http://schemas.openxmlformats.org/officeDocument/2006/relationships/slideLayout" Target="../slideLayouts/slideLayout2.xml"/><Relationship Id="rId6" Type="http://schemas.openxmlformats.org/officeDocument/2006/relationships/image" Target="../media/image32.jpeg"/><Relationship Id="rId11" Type="http://schemas.openxmlformats.org/officeDocument/2006/relationships/image" Target="../media/image37.jpeg"/><Relationship Id="rId5" Type="http://schemas.openxmlformats.org/officeDocument/2006/relationships/image" Target="../media/image31.jpeg"/><Relationship Id="rId10" Type="http://schemas.openxmlformats.org/officeDocument/2006/relationships/image" Target="../media/image36.jpeg"/><Relationship Id="rId4" Type="http://schemas.openxmlformats.org/officeDocument/2006/relationships/image" Target="../media/image30.jpeg"/><Relationship Id="rId9" Type="http://schemas.openxmlformats.org/officeDocument/2006/relationships/image" Target="../media/image35.jpeg"/></Relationships>
</file>

<file path=ppt/slides/_rels/slide18.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42.jpeg"/><Relationship Id="rId4" Type="http://schemas.openxmlformats.org/officeDocument/2006/relationships/image" Target="../media/image13.sv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50.JPG"/><Relationship Id="rId3" Type="http://schemas.openxmlformats.org/officeDocument/2006/relationships/image" Target="../media/image45.jpeg"/><Relationship Id="rId7" Type="http://schemas.openxmlformats.org/officeDocument/2006/relationships/image" Target="../media/image49.JP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8.JPG"/><Relationship Id="rId5" Type="http://schemas.openxmlformats.org/officeDocument/2006/relationships/image" Target="../media/image47.JPG"/><Relationship Id="rId4" Type="http://schemas.openxmlformats.org/officeDocument/2006/relationships/image" Target="../media/image46.jpeg"/></Relationships>
</file>

<file path=ppt/slides/_rels/slide2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53.JP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54.JPG"/><Relationship Id="rId1" Type="http://schemas.openxmlformats.org/officeDocument/2006/relationships/slideLayout" Target="../slideLayouts/slideLayout1.xml"/><Relationship Id="rId6" Type="http://schemas.openxmlformats.org/officeDocument/2006/relationships/hyperlink" Target="mailto:lola.ferreira-martinez@smbvbreche.fr" TargetMode="External"/><Relationship Id="rId5" Type="http://schemas.openxmlformats.org/officeDocument/2006/relationships/image" Target="../media/image5.png"/><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3.sv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ctrTitle"/>
          </p:nvPr>
        </p:nvSpPr>
        <p:spPr>
          <a:xfrm>
            <a:off x="1093304" y="2132509"/>
            <a:ext cx="6957392" cy="972641"/>
          </a:xfrm>
          <a:solidFill>
            <a:schemeClr val="bg1">
              <a:lumMod val="85000"/>
              <a:alpha val="60000"/>
            </a:schemeClr>
          </a:solidFill>
          <a:effectLst/>
        </p:spPr>
        <p:txBody>
          <a:bodyPr>
            <a:normAutofit/>
          </a:bodyPr>
          <a:lstStyle/>
          <a:p>
            <a:pPr algn="l">
              <a:lnSpc>
                <a:spcPct val="100000"/>
              </a:lnSpc>
            </a:pPr>
            <a:r>
              <a:rPr lang="fr-FR" sz="2800" b="1" dirty="0">
                <a:solidFill>
                  <a:srgbClr val="0872BA"/>
                </a:solidFill>
                <a:effectLst>
                  <a:outerShdw blurRad="50800" dist="38100" dir="2700000" algn="tl" rotWithShape="0">
                    <a:schemeClr val="bg1">
                      <a:alpha val="60000"/>
                    </a:schemeClr>
                  </a:outerShdw>
                </a:effectLst>
              </a:rPr>
              <a:t>Ateliers élus Eau et Climat - Brèche</a:t>
            </a:r>
            <a:br>
              <a:rPr lang="fr-FR" sz="2800" b="1" dirty="0">
                <a:solidFill>
                  <a:srgbClr val="0872BA"/>
                </a:solidFill>
                <a:effectLst>
                  <a:outerShdw blurRad="50800" dist="38100" dir="2700000" algn="tl" rotWithShape="0">
                    <a:schemeClr val="bg1">
                      <a:alpha val="60000"/>
                    </a:schemeClr>
                  </a:outerShdw>
                </a:effectLst>
              </a:rPr>
            </a:br>
            <a:r>
              <a:rPr lang="fr-FR" sz="2400" b="1" dirty="0">
                <a:solidFill>
                  <a:srgbClr val="0872BA"/>
                </a:solidFill>
                <a:effectLst>
                  <a:outerShdw blurRad="50800" dist="38100" dir="2700000" algn="tl" rotWithShape="0">
                    <a:schemeClr val="bg1">
                      <a:alpha val="60000"/>
                    </a:schemeClr>
                  </a:outerShdw>
                </a:effectLst>
              </a:rPr>
              <a:t>17 juin 2021</a:t>
            </a:r>
            <a:endParaRPr lang="fr-FR" sz="2800" b="1" dirty="0">
              <a:solidFill>
                <a:srgbClr val="0872BA"/>
              </a:solidFill>
              <a:effectLst>
                <a:outerShdw blurRad="50800" dist="38100" dir="2700000" algn="tl" rotWithShape="0">
                  <a:schemeClr val="bg1">
                    <a:alpha val="60000"/>
                  </a:schemeClr>
                </a:outerShdw>
              </a:effectLst>
            </a:endParaRPr>
          </a:p>
        </p:txBody>
      </p:sp>
      <p:sp>
        <p:nvSpPr>
          <p:cNvPr id="3" name="Sous-titre 2"/>
          <p:cNvSpPr>
            <a:spLocks noGrp="1"/>
          </p:cNvSpPr>
          <p:nvPr>
            <p:ph type="subTitle" idx="1"/>
          </p:nvPr>
        </p:nvSpPr>
        <p:spPr>
          <a:xfrm>
            <a:off x="1093304" y="3105151"/>
            <a:ext cx="6957392" cy="885824"/>
          </a:xfrm>
          <a:solidFill>
            <a:schemeClr val="bg1">
              <a:lumMod val="85000"/>
              <a:alpha val="60000"/>
            </a:schemeClr>
          </a:solidFill>
        </p:spPr>
        <p:txBody>
          <a:bodyPr>
            <a:normAutofit/>
          </a:bodyPr>
          <a:lstStyle/>
          <a:p>
            <a:pPr algn="r"/>
            <a:r>
              <a:rPr lang="fr-FR" sz="2800" dirty="0">
                <a:solidFill>
                  <a:schemeClr val="bg1"/>
                </a:solidFill>
                <a:effectLst>
                  <a:outerShdw blurRad="50800" dist="38100" dir="2700000" algn="tl" rotWithShape="0">
                    <a:schemeClr val="bg1">
                      <a:alpha val="40000"/>
                    </a:schemeClr>
                  </a:outerShdw>
                </a:effectLst>
              </a:rPr>
              <a:t>Les zones humides, un milieu riche et diversifié</a:t>
            </a:r>
          </a:p>
          <a:p>
            <a:pPr algn="r"/>
            <a:r>
              <a:rPr lang="fr-FR" sz="2000" dirty="0">
                <a:solidFill>
                  <a:schemeClr val="bg1"/>
                </a:solidFill>
                <a:effectLst>
                  <a:outerShdw blurRad="50800" dist="38100" dir="2700000" algn="tl" rotWithShape="0">
                    <a:schemeClr val="bg1">
                      <a:alpha val="40000"/>
                    </a:schemeClr>
                  </a:outerShdw>
                </a:effectLst>
              </a:rPr>
              <a:t>Le plan de gestion d’un milieu naturel </a:t>
            </a:r>
          </a:p>
        </p:txBody>
      </p:sp>
      <p:pic>
        <p:nvPicPr>
          <p:cNvPr id="7" name="Image 6">
            <a:extLst>
              <a:ext uri="{FF2B5EF4-FFF2-40B4-BE49-F238E27FC236}">
                <a16:creationId xmlns:a16="http://schemas.microsoft.com/office/drawing/2014/main" id="{C4B21F46-9ABD-4A72-9613-ED2A508EC5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25202" y="5763148"/>
            <a:ext cx="2472214" cy="972641"/>
          </a:xfrm>
          <a:prstGeom prst="rect">
            <a:avLst/>
          </a:prstGeom>
        </p:spPr>
      </p:pic>
      <p:pic>
        <p:nvPicPr>
          <p:cNvPr id="8" name="Picture 2" descr="Site du CPIE des Pays de l'Oise">
            <a:extLst>
              <a:ext uri="{FF2B5EF4-FFF2-40B4-BE49-F238E27FC236}">
                <a16:creationId xmlns:a16="http://schemas.microsoft.com/office/drawing/2014/main" id="{787B83AC-CD94-4612-B71F-3624793435D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00021" y="122211"/>
            <a:ext cx="1497395" cy="1047129"/>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 9">
            <a:extLst>
              <a:ext uri="{FF2B5EF4-FFF2-40B4-BE49-F238E27FC236}">
                <a16:creationId xmlns:a16="http://schemas.microsoft.com/office/drawing/2014/main" id="{B31479DA-58D0-4B42-9022-F7B91030E121}"/>
              </a:ext>
            </a:extLst>
          </p:cNvPr>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156694" y="122210"/>
            <a:ext cx="1873220" cy="1047129"/>
          </a:xfrm>
          <a:prstGeom prst="rect">
            <a:avLst/>
          </a:prstGeom>
        </p:spPr>
      </p:pic>
      <p:sp>
        <p:nvSpPr>
          <p:cNvPr id="9" name="Titre 1">
            <a:extLst>
              <a:ext uri="{FF2B5EF4-FFF2-40B4-BE49-F238E27FC236}">
                <a16:creationId xmlns:a16="http://schemas.microsoft.com/office/drawing/2014/main" id="{F8EFBE44-9F2A-4101-AA2F-DD114190C589}"/>
              </a:ext>
            </a:extLst>
          </p:cNvPr>
          <p:cNvSpPr txBox="1">
            <a:spLocks/>
          </p:cNvSpPr>
          <p:nvPr/>
        </p:nvSpPr>
        <p:spPr>
          <a:xfrm>
            <a:off x="0" y="6505575"/>
            <a:ext cx="2695575" cy="352425"/>
          </a:xfrm>
          <a:prstGeom prst="rect">
            <a:avLst/>
          </a:prstGeom>
          <a:solidFill>
            <a:schemeClr val="bg1">
              <a:lumMod val="85000"/>
              <a:alpha val="60000"/>
            </a:schemeClr>
          </a:solidFill>
          <a:effectLst/>
        </p:spPr>
        <p:txBody>
          <a:bodyPr vert="horz" lIns="91440" tIns="45720" rIns="91440" bIns="45720" rtlCol="0" anchor="b">
            <a:norm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gn="l">
              <a:lnSpc>
                <a:spcPct val="100000"/>
              </a:lnSpc>
            </a:pPr>
            <a:r>
              <a:rPr lang="fr-FR" sz="1600" b="1" dirty="0">
                <a:solidFill>
                  <a:schemeClr val="bg1"/>
                </a:solidFill>
                <a:effectLst>
                  <a:outerShdw blurRad="50800" dist="38100" dir="2700000" algn="tl" rotWithShape="0">
                    <a:schemeClr val="bg1">
                      <a:alpha val="60000"/>
                    </a:schemeClr>
                  </a:outerShdw>
                </a:effectLst>
              </a:rPr>
              <a:t>Lola Ferreira Martinez - SMBVB</a:t>
            </a:r>
          </a:p>
        </p:txBody>
      </p:sp>
    </p:spTree>
    <p:extLst>
      <p:ext uri="{BB962C8B-B14F-4D97-AF65-F5344CB8AC3E}">
        <p14:creationId xmlns:p14="http://schemas.microsoft.com/office/powerpoint/2010/main" val="2528859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noAutofit/>
          </a:bodyPr>
          <a:lstStyle/>
          <a:p>
            <a:pPr algn="ctr"/>
            <a:r>
              <a:rPr lang="fr-FR" b="1" dirty="0">
                <a:solidFill>
                  <a:schemeClr val="accent6">
                    <a:lumMod val="75000"/>
                  </a:schemeClr>
                </a:solidFill>
                <a:latin typeface="+mn-lt"/>
              </a:rPr>
              <a:t>Plan de gestion : L’évaluation</a:t>
            </a:r>
          </a:p>
        </p:txBody>
      </p:sp>
      <p:sp>
        <p:nvSpPr>
          <p:cNvPr id="4" name="Espace réservé du numéro de diapositive 3">
            <a:extLst>
              <a:ext uri="{FF2B5EF4-FFF2-40B4-BE49-F238E27FC236}">
                <a16:creationId xmlns:a16="http://schemas.microsoft.com/office/drawing/2014/main" id="{96C8AAC3-3F5F-4373-B0FD-DE90ACE0E473}"/>
              </a:ext>
            </a:extLst>
          </p:cNvPr>
          <p:cNvSpPr>
            <a:spLocks noGrp="1"/>
          </p:cNvSpPr>
          <p:nvPr>
            <p:ph type="sldNum" sz="quarter" idx="12"/>
          </p:nvPr>
        </p:nvSpPr>
        <p:spPr/>
        <p:txBody>
          <a:bodyPr/>
          <a:lstStyle/>
          <a:p>
            <a:fld id="{E5021242-7729-4F97-9333-3CCD05E129F5}" type="slidenum">
              <a:rPr lang="fr-FR" smtClean="0"/>
              <a:t>10</a:t>
            </a:fld>
            <a:endParaRPr lang="fr-FR" dirty="0"/>
          </a:p>
        </p:txBody>
      </p:sp>
      <p:sp>
        <p:nvSpPr>
          <p:cNvPr id="12" name="ZoneTexte 11">
            <a:extLst>
              <a:ext uri="{FF2B5EF4-FFF2-40B4-BE49-F238E27FC236}">
                <a16:creationId xmlns:a16="http://schemas.microsoft.com/office/drawing/2014/main" id="{7CB7F500-CE86-4D1F-877E-EF0608F5C4AB}"/>
              </a:ext>
            </a:extLst>
          </p:cNvPr>
          <p:cNvSpPr txBox="1"/>
          <p:nvPr/>
        </p:nvSpPr>
        <p:spPr>
          <a:xfrm>
            <a:off x="471055" y="1291601"/>
            <a:ext cx="8044295" cy="464871"/>
          </a:xfrm>
          <a:prstGeom prst="rect">
            <a:avLst/>
          </a:prstGeom>
          <a:noFill/>
        </p:spPr>
        <p:txBody>
          <a:bodyPr wrap="square">
            <a:spAutoFit/>
          </a:bodyPr>
          <a:lstStyle/>
          <a:p>
            <a:pPr algn="l">
              <a:lnSpc>
                <a:spcPct val="150000"/>
              </a:lnSpc>
            </a:pP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ZoneTexte 8">
            <a:extLst>
              <a:ext uri="{FF2B5EF4-FFF2-40B4-BE49-F238E27FC236}">
                <a16:creationId xmlns:a16="http://schemas.microsoft.com/office/drawing/2014/main" id="{646D6E2E-9EEF-43FD-9C08-CA0DEBC4F179}"/>
              </a:ext>
            </a:extLst>
          </p:cNvPr>
          <p:cNvSpPr txBox="1"/>
          <p:nvPr/>
        </p:nvSpPr>
        <p:spPr>
          <a:xfrm>
            <a:off x="471054" y="3529167"/>
            <a:ext cx="8044295" cy="2508635"/>
          </a:xfrm>
          <a:prstGeom prst="rect">
            <a:avLst/>
          </a:prstGeom>
          <a:noFill/>
        </p:spPr>
        <p:txBody>
          <a:bodyPr wrap="square">
            <a:spAutoFit/>
          </a:bodyPr>
          <a:lstStyle/>
          <a:p>
            <a:pPr algn="just">
              <a:lnSpc>
                <a:spcPct val="115000"/>
              </a:lnSpc>
              <a:spcAft>
                <a:spcPts val="800"/>
              </a:spcAft>
            </a:pPr>
            <a:r>
              <a:rPr lang="fr-FR" sz="1800" u="sng" dirty="0">
                <a:effectLst/>
                <a:latin typeface="Calibri" panose="020F0502020204030204" pitchFamily="34" charset="0"/>
                <a:ea typeface="Calibri" panose="020F0502020204030204" pitchFamily="34" charset="0"/>
                <a:cs typeface="Times New Roman" panose="02020603050405020304" pitchFamily="18" charset="0"/>
              </a:rPr>
              <a:t>Mettre en place des indicateurs</a:t>
            </a:r>
            <a:r>
              <a:rPr lang="fr-FR" sz="1800" dirty="0">
                <a:effectLst/>
                <a:latin typeface="Calibri" panose="020F0502020204030204" pitchFamily="34" charset="0"/>
                <a:ea typeface="Calibri" panose="020F0502020204030204" pitchFamily="34" charset="0"/>
                <a:cs typeface="Times New Roman" panose="02020603050405020304" pitchFamily="18" charset="0"/>
              </a:rPr>
              <a:t> : </a:t>
            </a:r>
          </a:p>
          <a:p>
            <a:pPr algn="just">
              <a:lnSpc>
                <a:spcPct val="115000"/>
              </a:lnSpc>
              <a:spcAft>
                <a:spcPts val="800"/>
              </a:spcAft>
            </a:pPr>
            <a:r>
              <a:rPr lang="fr-FR" sz="1800" b="1" dirty="0">
                <a:effectLst/>
                <a:latin typeface="Calibri" panose="020F0502020204030204" pitchFamily="34" charset="0"/>
                <a:ea typeface="Calibri" panose="020F0502020204030204" pitchFamily="34" charset="0"/>
                <a:cs typeface="Times New Roman" panose="02020603050405020304" pitchFamily="18" charset="0"/>
              </a:rPr>
              <a:t>Trois questions </a:t>
            </a:r>
            <a:r>
              <a:rPr lang="fr-FR" sz="1800" dirty="0">
                <a:effectLst/>
                <a:latin typeface="Calibri" panose="020F0502020204030204" pitchFamily="34" charset="0"/>
                <a:ea typeface="Calibri" panose="020F0502020204030204" pitchFamily="34" charset="0"/>
                <a:cs typeface="Times New Roman" panose="02020603050405020304" pitchFamily="18" charset="0"/>
              </a:rPr>
              <a:t>:</a:t>
            </a:r>
          </a:p>
          <a:p>
            <a:pPr marL="342900" lvl="0" indent="-342900" algn="just">
              <a:lnSpc>
                <a:spcPct val="115000"/>
              </a:lnSpc>
              <a:buFont typeface="Symbol" panose="05050102010706020507" pitchFamily="18" charset="2"/>
              <a:buChar char=""/>
            </a:pPr>
            <a:r>
              <a:rPr lang="fr-FR" sz="1800" dirty="0">
                <a:effectLst/>
                <a:latin typeface="Calibri" panose="020F0502020204030204" pitchFamily="34" charset="0"/>
                <a:ea typeface="Calibri" panose="020F0502020204030204" pitchFamily="34" charset="0"/>
                <a:cs typeface="Times New Roman" panose="02020603050405020304" pitchFamily="18" charset="0"/>
              </a:rPr>
              <a:t>L’indicateur permet-il de mesurer la progression vers un résultat attendu formulé dans le plan de gestion ?</a:t>
            </a:r>
          </a:p>
          <a:p>
            <a:pPr marL="342900" lvl="0" indent="-342900" algn="just">
              <a:lnSpc>
                <a:spcPct val="115000"/>
              </a:lnSpc>
              <a:buFont typeface="Symbol" panose="05050102010706020507" pitchFamily="18" charset="2"/>
              <a:buChar char=""/>
            </a:pPr>
            <a:r>
              <a:rPr lang="fr-FR" sz="1800" dirty="0">
                <a:effectLst/>
                <a:latin typeface="Calibri" panose="020F0502020204030204" pitchFamily="34" charset="0"/>
                <a:ea typeface="Calibri" panose="020F0502020204030204" pitchFamily="34" charset="0"/>
                <a:cs typeface="Times New Roman" panose="02020603050405020304" pitchFamily="18" charset="0"/>
              </a:rPr>
              <a:t>L’indicateur fait-il sens auprès des acteurs du territoire ?</a:t>
            </a:r>
          </a:p>
          <a:p>
            <a:pPr marL="342900" lvl="0" indent="-342900" algn="just">
              <a:lnSpc>
                <a:spcPct val="115000"/>
              </a:lnSpc>
              <a:spcAft>
                <a:spcPts val="800"/>
              </a:spcAft>
              <a:buFont typeface="Symbol" panose="05050102010706020507" pitchFamily="18" charset="2"/>
              <a:buChar char=""/>
            </a:pPr>
            <a:r>
              <a:rPr lang="fr-FR" sz="1800" dirty="0">
                <a:effectLst/>
                <a:latin typeface="Calibri" panose="020F0502020204030204" pitchFamily="34" charset="0"/>
                <a:ea typeface="Calibri" panose="020F0502020204030204" pitchFamily="34" charset="0"/>
                <a:cs typeface="Times New Roman" panose="02020603050405020304" pitchFamily="18" charset="0"/>
              </a:rPr>
              <a:t>L’indicateur peut-il être facilement renseigné (acquisition des données, méthodes de calcul…) ?</a:t>
            </a:r>
          </a:p>
        </p:txBody>
      </p:sp>
      <p:sp>
        <p:nvSpPr>
          <p:cNvPr id="10" name="Rectangle 9">
            <a:extLst>
              <a:ext uri="{FF2B5EF4-FFF2-40B4-BE49-F238E27FC236}">
                <a16:creationId xmlns:a16="http://schemas.microsoft.com/office/drawing/2014/main" id="{D2CC97FC-EA8C-4FF1-9D0E-42999BC03CB1}"/>
              </a:ext>
            </a:extLst>
          </p:cNvPr>
          <p:cNvSpPr/>
          <p:nvPr/>
        </p:nvSpPr>
        <p:spPr>
          <a:xfrm>
            <a:off x="471054" y="3612135"/>
            <a:ext cx="8044295" cy="2508635"/>
          </a:xfrm>
          <a:prstGeom prst="rect">
            <a:avLst/>
          </a:prstGeom>
          <a:noFill/>
          <a:ln>
            <a:solidFill>
              <a:srgbClr val="0872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Espace réservé du contenu 8">
            <a:extLst>
              <a:ext uri="{FF2B5EF4-FFF2-40B4-BE49-F238E27FC236}">
                <a16:creationId xmlns:a16="http://schemas.microsoft.com/office/drawing/2014/main" id="{0C4617A1-943E-4877-A0B3-62C95965174F}"/>
              </a:ext>
            </a:extLst>
          </p:cNvPr>
          <p:cNvSpPr txBox="1">
            <a:spLocks/>
          </p:cNvSpPr>
          <p:nvPr/>
        </p:nvSpPr>
        <p:spPr>
          <a:xfrm rot="20812192">
            <a:off x="1321485" y="1964498"/>
            <a:ext cx="6343432" cy="788696"/>
          </a:xfrm>
          <a:prstGeom prst="rect">
            <a:avLst/>
          </a:prstGeom>
          <a:solidFill>
            <a:schemeClr val="bg1"/>
          </a:solidFill>
          <a:ln>
            <a:solidFill>
              <a:srgbClr val="FF0000"/>
            </a:solidFill>
          </a:ln>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fr-FR" sz="24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Que s’est-il passé ? A-t-on bien fait ? Comment faire mieux ?</a:t>
            </a:r>
            <a:endParaRPr lang="fr-FR" sz="2400" b="1" dirty="0">
              <a:solidFill>
                <a:srgbClr val="FF0000"/>
              </a:solidFill>
            </a:endParaRPr>
          </a:p>
        </p:txBody>
      </p:sp>
    </p:spTree>
    <p:extLst>
      <p:ext uri="{BB962C8B-B14F-4D97-AF65-F5344CB8AC3E}">
        <p14:creationId xmlns:p14="http://schemas.microsoft.com/office/powerpoint/2010/main" val="607592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80">
                                          <p:stCondLst>
                                            <p:cond delay="0"/>
                                          </p:stCondLst>
                                        </p:cTn>
                                        <p:tgtEl>
                                          <p:spTgt spid="11"/>
                                        </p:tgtEl>
                                      </p:cBhvr>
                                    </p:animEffect>
                                    <p:anim calcmode="lin" valueType="num">
                                      <p:cBhvr>
                                        <p:cTn id="8"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3" dur="26">
                                          <p:stCondLst>
                                            <p:cond delay="650"/>
                                          </p:stCondLst>
                                        </p:cTn>
                                        <p:tgtEl>
                                          <p:spTgt spid="11"/>
                                        </p:tgtEl>
                                      </p:cBhvr>
                                      <p:to x="100000" y="60000"/>
                                    </p:animScale>
                                    <p:animScale>
                                      <p:cBhvr>
                                        <p:cTn id="14" dur="166" decel="50000">
                                          <p:stCondLst>
                                            <p:cond delay="676"/>
                                          </p:stCondLst>
                                        </p:cTn>
                                        <p:tgtEl>
                                          <p:spTgt spid="11"/>
                                        </p:tgtEl>
                                      </p:cBhvr>
                                      <p:to x="100000" y="100000"/>
                                    </p:animScale>
                                    <p:animScale>
                                      <p:cBhvr>
                                        <p:cTn id="15" dur="26">
                                          <p:stCondLst>
                                            <p:cond delay="1312"/>
                                          </p:stCondLst>
                                        </p:cTn>
                                        <p:tgtEl>
                                          <p:spTgt spid="11"/>
                                        </p:tgtEl>
                                      </p:cBhvr>
                                      <p:to x="100000" y="80000"/>
                                    </p:animScale>
                                    <p:animScale>
                                      <p:cBhvr>
                                        <p:cTn id="16" dur="166" decel="50000">
                                          <p:stCondLst>
                                            <p:cond delay="1338"/>
                                          </p:stCondLst>
                                        </p:cTn>
                                        <p:tgtEl>
                                          <p:spTgt spid="11"/>
                                        </p:tgtEl>
                                      </p:cBhvr>
                                      <p:to x="100000" y="100000"/>
                                    </p:animScale>
                                    <p:animScale>
                                      <p:cBhvr>
                                        <p:cTn id="17" dur="26">
                                          <p:stCondLst>
                                            <p:cond delay="1642"/>
                                          </p:stCondLst>
                                        </p:cTn>
                                        <p:tgtEl>
                                          <p:spTgt spid="11"/>
                                        </p:tgtEl>
                                      </p:cBhvr>
                                      <p:to x="100000" y="90000"/>
                                    </p:animScale>
                                    <p:animScale>
                                      <p:cBhvr>
                                        <p:cTn id="18" dur="166" decel="50000">
                                          <p:stCondLst>
                                            <p:cond delay="1668"/>
                                          </p:stCondLst>
                                        </p:cTn>
                                        <p:tgtEl>
                                          <p:spTgt spid="11"/>
                                        </p:tgtEl>
                                      </p:cBhvr>
                                      <p:to x="100000" y="100000"/>
                                    </p:animScale>
                                    <p:animScale>
                                      <p:cBhvr>
                                        <p:cTn id="19" dur="26">
                                          <p:stCondLst>
                                            <p:cond delay="1808"/>
                                          </p:stCondLst>
                                        </p:cTn>
                                        <p:tgtEl>
                                          <p:spTgt spid="11"/>
                                        </p:tgtEl>
                                      </p:cBhvr>
                                      <p:to x="100000" y="95000"/>
                                    </p:animScale>
                                    <p:animScale>
                                      <p:cBhvr>
                                        <p:cTn id="20" dur="166" decel="50000">
                                          <p:stCondLst>
                                            <p:cond delay="1834"/>
                                          </p:stCondLst>
                                        </p:cTn>
                                        <p:tgtEl>
                                          <p:spTgt spid="11"/>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
                                            <p:txEl>
                                              <p:pRg st="0" end="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noAutofit/>
          </a:bodyPr>
          <a:lstStyle/>
          <a:p>
            <a:pPr algn="ctr"/>
            <a:r>
              <a:rPr lang="fr-FR" b="1" dirty="0">
                <a:solidFill>
                  <a:schemeClr val="accent6">
                    <a:lumMod val="75000"/>
                  </a:schemeClr>
                </a:solidFill>
                <a:latin typeface="+mn-lt"/>
              </a:rPr>
              <a:t>Atelier : La gestion au marais communal </a:t>
            </a:r>
            <a:br>
              <a:rPr lang="fr-FR" b="1" dirty="0">
                <a:solidFill>
                  <a:schemeClr val="accent6">
                    <a:lumMod val="75000"/>
                  </a:schemeClr>
                </a:solidFill>
                <a:latin typeface="+mn-lt"/>
              </a:rPr>
            </a:br>
            <a:r>
              <a:rPr lang="fr-FR" b="1" dirty="0">
                <a:solidFill>
                  <a:schemeClr val="accent6">
                    <a:lumMod val="75000"/>
                  </a:schemeClr>
                </a:solidFill>
                <a:latin typeface="+mn-lt"/>
              </a:rPr>
              <a:t>de Breuil-le-Sec</a:t>
            </a:r>
          </a:p>
        </p:txBody>
      </p:sp>
      <p:sp>
        <p:nvSpPr>
          <p:cNvPr id="4" name="Espace réservé du numéro de diapositive 3">
            <a:extLst>
              <a:ext uri="{FF2B5EF4-FFF2-40B4-BE49-F238E27FC236}">
                <a16:creationId xmlns:a16="http://schemas.microsoft.com/office/drawing/2014/main" id="{96C8AAC3-3F5F-4373-B0FD-DE90ACE0E473}"/>
              </a:ext>
            </a:extLst>
          </p:cNvPr>
          <p:cNvSpPr>
            <a:spLocks noGrp="1"/>
          </p:cNvSpPr>
          <p:nvPr>
            <p:ph type="sldNum" sz="quarter" idx="12"/>
          </p:nvPr>
        </p:nvSpPr>
        <p:spPr/>
        <p:txBody>
          <a:bodyPr/>
          <a:lstStyle/>
          <a:p>
            <a:fld id="{E5021242-7729-4F97-9333-3CCD05E129F5}" type="slidenum">
              <a:rPr lang="fr-FR" smtClean="0"/>
              <a:t>11</a:t>
            </a:fld>
            <a:endParaRPr lang="fr-FR" dirty="0"/>
          </a:p>
        </p:txBody>
      </p:sp>
      <p:sp>
        <p:nvSpPr>
          <p:cNvPr id="12" name="ZoneTexte 11">
            <a:extLst>
              <a:ext uri="{FF2B5EF4-FFF2-40B4-BE49-F238E27FC236}">
                <a16:creationId xmlns:a16="http://schemas.microsoft.com/office/drawing/2014/main" id="{7CB7F500-CE86-4D1F-877E-EF0608F5C4AB}"/>
              </a:ext>
            </a:extLst>
          </p:cNvPr>
          <p:cNvSpPr txBox="1"/>
          <p:nvPr/>
        </p:nvSpPr>
        <p:spPr>
          <a:xfrm>
            <a:off x="471055" y="1291601"/>
            <a:ext cx="8044295" cy="464871"/>
          </a:xfrm>
          <a:prstGeom prst="rect">
            <a:avLst/>
          </a:prstGeom>
          <a:noFill/>
        </p:spPr>
        <p:txBody>
          <a:bodyPr wrap="square">
            <a:spAutoFit/>
          </a:bodyPr>
          <a:lstStyle/>
          <a:p>
            <a:pPr algn="l">
              <a:lnSpc>
                <a:spcPct val="150000"/>
              </a:lnSpc>
            </a:pP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ZoneTexte 7">
            <a:extLst>
              <a:ext uri="{FF2B5EF4-FFF2-40B4-BE49-F238E27FC236}">
                <a16:creationId xmlns:a16="http://schemas.microsoft.com/office/drawing/2014/main" id="{052A90D3-6B1D-41C2-8F3A-B9DBA79E1E37}"/>
              </a:ext>
            </a:extLst>
          </p:cNvPr>
          <p:cNvSpPr txBox="1"/>
          <p:nvPr/>
        </p:nvSpPr>
        <p:spPr>
          <a:xfrm>
            <a:off x="845980" y="1690689"/>
            <a:ext cx="7669370" cy="4524315"/>
          </a:xfrm>
          <a:prstGeom prst="rect">
            <a:avLst/>
          </a:prstGeom>
          <a:noFill/>
        </p:spPr>
        <p:txBody>
          <a:bodyPr wrap="square">
            <a:spAutoFit/>
          </a:bodyPr>
          <a:lstStyle/>
          <a:p>
            <a:pPr algn="just"/>
            <a:r>
              <a:rPr lang="fr-FR" sz="2400" dirty="0"/>
              <a:t>1. Rappel du c</a:t>
            </a:r>
            <a:r>
              <a:rPr lang="fr-FR" sz="2400" kern="1200" dirty="0"/>
              <a:t>ontexte et des enjeux du site</a:t>
            </a:r>
          </a:p>
          <a:p>
            <a:endParaRPr lang="fr-FR" sz="2400" kern="1200" dirty="0"/>
          </a:p>
          <a:p>
            <a:r>
              <a:rPr lang="fr-FR" sz="2400" kern="1200" dirty="0"/>
              <a:t>2. </a:t>
            </a:r>
            <a:r>
              <a:rPr lang="fr-FR" sz="2400" u="sng" kern="1200" dirty="0"/>
              <a:t>Par groupes</a:t>
            </a:r>
            <a:r>
              <a:rPr lang="fr-FR" sz="2400" kern="1200" dirty="0"/>
              <a:t> :</a:t>
            </a:r>
          </a:p>
          <a:p>
            <a:r>
              <a:rPr lang="fr-FR" sz="2400" dirty="0"/>
              <a:t>	- Quels peuvent être les objectifs à long terme et les objectifs opérationnels ?</a:t>
            </a:r>
          </a:p>
          <a:p>
            <a:endParaRPr lang="fr-FR" sz="2400" dirty="0"/>
          </a:p>
          <a:p>
            <a:r>
              <a:rPr lang="fr-FR" sz="2400" dirty="0"/>
              <a:t>	</a:t>
            </a:r>
            <a:r>
              <a:rPr lang="fr-FR" sz="2400" kern="1200" dirty="0"/>
              <a:t>- Comment atteindre ces objectifs ? : propositions d’actions à moyens et longs termes</a:t>
            </a:r>
          </a:p>
          <a:p>
            <a:endParaRPr lang="fr-FR" sz="2400" kern="1200" dirty="0"/>
          </a:p>
          <a:p>
            <a:r>
              <a:rPr lang="fr-FR" sz="2400" dirty="0"/>
              <a:t>	-  Quels moyens de mises en œuvre ?</a:t>
            </a:r>
          </a:p>
          <a:p>
            <a:endParaRPr lang="fr-FR" sz="2400" dirty="0"/>
          </a:p>
          <a:p>
            <a:r>
              <a:rPr lang="fr-FR" sz="2400" kern="1200" dirty="0"/>
              <a:t>	- Quels indicateurs de suivi des actions </a:t>
            </a:r>
            <a:r>
              <a:rPr lang="fr-FR" sz="2400" dirty="0"/>
              <a:t>?</a:t>
            </a:r>
            <a:endParaRPr lang="fr-FR" sz="2400" kern="1200" dirty="0"/>
          </a:p>
        </p:txBody>
      </p:sp>
    </p:spTree>
    <p:extLst>
      <p:ext uri="{BB962C8B-B14F-4D97-AF65-F5344CB8AC3E}">
        <p14:creationId xmlns:p14="http://schemas.microsoft.com/office/powerpoint/2010/main" val="3621375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carte&#10;&#10;Description générée automatiquement">
            <a:extLst>
              <a:ext uri="{FF2B5EF4-FFF2-40B4-BE49-F238E27FC236}">
                <a16:creationId xmlns:a16="http://schemas.microsoft.com/office/drawing/2014/main" id="{8C36B0E1-9D81-44DF-A1AB-D469CC52FF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2049" y="978902"/>
            <a:ext cx="7823301" cy="5532303"/>
          </a:xfrm>
          <a:prstGeom prst="rect">
            <a:avLst/>
          </a:prstGeom>
        </p:spPr>
      </p:pic>
      <p:sp>
        <p:nvSpPr>
          <p:cNvPr id="3" name="Titre 2"/>
          <p:cNvSpPr>
            <a:spLocks noGrp="1"/>
          </p:cNvSpPr>
          <p:nvPr>
            <p:ph type="title"/>
          </p:nvPr>
        </p:nvSpPr>
        <p:spPr>
          <a:xfrm>
            <a:off x="628650" y="147771"/>
            <a:ext cx="7886700" cy="721765"/>
          </a:xfrm>
        </p:spPr>
        <p:txBody>
          <a:bodyPr>
            <a:noAutofit/>
          </a:bodyPr>
          <a:lstStyle/>
          <a:p>
            <a:pPr algn="ctr"/>
            <a:r>
              <a:rPr lang="fr-FR" b="1" dirty="0">
                <a:solidFill>
                  <a:schemeClr val="accent6">
                    <a:lumMod val="75000"/>
                  </a:schemeClr>
                </a:solidFill>
                <a:latin typeface="+mn-lt"/>
              </a:rPr>
              <a:t>Atelier : Rappel du contexte</a:t>
            </a:r>
          </a:p>
        </p:txBody>
      </p:sp>
      <p:sp>
        <p:nvSpPr>
          <p:cNvPr id="4" name="Espace réservé du numéro de diapositive 3">
            <a:extLst>
              <a:ext uri="{FF2B5EF4-FFF2-40B4-BE49-F238E27FC236}">
                <a16:creationId xmlns:a16="http://schemas.microsoft.com/office/drawing/2014/main" id="{96C8AAC3-3F5F-4373-B0FD-DE90ACE0E473}"/>
              </a:ext>
            </a:extLst>
          </p:cNvPr>
          <p:cNvSpPr>
            <a:spLocks noGrp="1"/>
          </p:cNvSpPr>
          <p:nvPr>
            <p:ph type="sldNum" sz="quarter" idx="12"/>
          </p:nvPr>
        </p:nvSpPr>
        <p:spPr/>
        <p:txBody>
          <a:bodyPr/>
          <a:lstStyle/>
          <a:p>
            <a:fld id="{E5021242-7729-4F97-9333-3CCD05E129F5}" type="slidenum">
              <a:rPr lang="fr-FR" smtClean="0"/>
              <a:t>12</a:t>
            </a:fld>
            <a:endParaRPr lang="fr-FR" dirty="0"/>
          </a:p>
        </p:txBody>
      </p:sp>
      <p:sp>
        <p:nvSpPr>
          <p:cNvPr id="6" name="ZoneTexte 5">
            <a:extLst>
              <a:ext uri="{FF2B5EF4-FFF2-40B4-BE49-F238E27FC236}">
                <a16:creationId xmlns:a16="http://schemas.microsoft.com/office/drawing/2014/main" id="{BD6F4F06-BC8B-49EC-89EA-5E32C15D7805}"/>
              </a:ext>
            </a:extLst>
          </p:cNvPr>
          <p:cNvSpPr txBox="1"/>
          <p:nvPr/>
        </p:nvSpPr>
        <p:spPr>
          <a:xfrm>
            <a:off x="7088910" y="3436216"/>
            <a:ext cx="1953490" cy="523220"/>
          </a:xfrm>
          <a:prstGeom prst="rect">
            <a:avLst/>
          </a:prstGeom>
          <a:noFill/>
        </p:spPr>
        <p:txBody>
          <a:bodyPr wrap="square">
            <a:spAutoFit/>
          </a:bodyPr>
          <a:lstStyle/>
          <a:p>
            <a:r>
              <a:rPr lang="fr-FR" sz="1400" dirty="0">
                <a:latin typeface="Calibri" panose="020F0502020204030204" pitchFamily="34" charset="0"/>
                <a:ea typeface="Calibri" panose="020F0502020204030204" pitchFamily="34" charset="0"/>
                <a:cs typeface="Calibri" panose="020F0502020204030204" pitchFamily="34" charset="0"/>
              </a:rPr>
              <a:t>23 ha en propriété communale</a:t>
            </a:r>
          </a:p>
        </p:txBody>
      </p:sp>
    </p:spTree>
    <p:extLst>
      <p:ext uri="{BB962C8B-B14F-4D97-AF65-F5344CB8AC3E}">
        <p14:creationId xmlns:p14="http://schemas.microsoft.com/office/powerpoint/2010/main" val="21419052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EB56BCFB-9A03-46B5-A964-933E9A6889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8650" y="924522"/>
            <a:ext cx="7939382" cy="5614391"/>
          </a:xfrm>
          <a:prstGeom prst="rect">
            <a:avLst/>
          </a:prstGeom>
        </p:spPr>
      </p:pic>
      <p:sp>
        <p:nvSpPr>
          <p:cNvPr id="3" name="Titre 2"/>
          <p:cNvSpPr>
            <a:spLocks noGrp="1"/>
          </p:cNvSpPr>
          <p:nvPr>
            <p:ph type="title"/>
          </p:nvPr>
        </p:nvSpPr>
        <p:spPr>
          <a:xfrm>
            <a:off x="628650" y="147771"/>
            <a:ext cx="7886700" cy="721765"/>
          </a:xfrm>
        </p:spPr>
        <p:txBody>
          <a:bodyPr>
            <a:noAutofit/>
          </a:bodyPr>
          <a:lstStyle/>
          <a:p>
            <a:pPr algn="ctr"/>
            <a:r>
              <a:rPr lang="fr-FR" b="1" dirty="0">
                <a:solidFill>
                  <a:schemeClr val="accent6">
                    <a:lumMod val="75000"/>
                  </a:schemeClr>
                </a:solidFill>
                <a:latin typeface="+mn-lt"/>
              </a:rPr>
              <a:t>Atelier : Rappel du contexte</a:t>
            </a:r>
          </a:p>
        </p:txBody>
      </p:sp>
      <p:sp>
        <p:nvSpPr>
          <p:cNvPr id="4" name="Espace réservé du numéro de diapositive 3">
            <a:extLst>
              <a:ext uri="{FF2B5EF4-FFF2-40B4-BE49-F238E27FC236}">
                <a16:creationId xmlns:a16="http://schemas.microsoft.com/office/drawing/2014/main" id="{96C8AAC3-3F5F-4373-B0FD-DE90ACE0E473}"/>
              </a:ext>
            </a:extLst>
          </p:cNvPr>
          <p:cNvSpPr>
            <a:spLocks noGrp="1"/>
          </p:cNvSpPr>
          <p:nvPr>
            <p:ph type="sldNum" sz="quarter" idx="12"/>
          </p:nvPr>
        </p:nvSpPr>
        <p:spPr/>
        <p:txBody>
          <a:bodyPr/>
          <a:lstStyle/>
          <a:p>
            <a:fld id="{E5021242-7729-4F97-9333-3CCD05E129F5}" type="slidenum">
              <a:rPr lang="fr-FR" smtClean="0"/>
              <a:t>13</a:t>
            </a:fld>
            <a:endParaRPr lang="fr-FR" dirty="0"/>
          </a:p>
        </p:txBody>
      </p:sp>
    </p:spTree>
    <p:extLst>
      <p:ext uri="{BB962C8B-B14F-4D97-AF65-F5344CB8AC3E}">
        <p14:creationId xmlns:p14="http://schemas.microsoft.com/office/powerpoint/2010/main" val="8603844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noAutofit/>
          </a:bodyPr>
          <a:lstStyle/>
          <a:p>
            <a:pPr algn="ctr"/>
            <a:r>
              <a:rPr lang="fr-FR" b="1" dirty="0">
                <a:solidFill>
                  <a:schemeClr val="accent6">
                    <a:lumMod val="75000"/>
                  </a:schemeClr>
                </a:solidFill>
                <a:latin typeface="+mn-lt"/>
              </a:rPr>
              <a:t>Atelier : Rappel du contexte et enjeux</a:t>
            </a:r>
          </a:p>
        </p:txBody>
      </p:sp>
      <p:sp>
        <p:nvSpPr>
          <p:cNvPr id="2" name="Espace réservé du contenu 1">
            <a:extLst>
              <a:ext uri="{FF2B5EF4-FFF2-40B4-BE49-F238E27FC236}">
                <a16:creationId xmlns:a16="http://schemas.microsoft.com/office/drawing/2014/main" id="{496BD338-1E79-4756-A0FD-2607D58B6182}"/>
              </a:ext>
            </a:extLst>
          </p:cNvPr>
          <p:cNvSpPr>
            <a:spLocks noGrp="1"/>
          </p:cNvSpPr>
          <p:nvPr>
            <p:ph idx="1"/>
          </p:nvPr>
        </p:nvSpPr>
        <p:spPr>
          <a:xfrm>
            <a:off x="628650" y="1293704"/>
            <a:ext cx="7886700" cy="2232993"/>
          </a:xfrm>
        </p:spPr>
        <p:txBody>
          <a:bodyPr>
            <a:noAutofit/>
          </a:bodyPr>
          <a:lstStyle/>
          <a:p>
            <a:pPr marL="0" indent="0" algn="just">
              <a:buNone/>
            </a:pPr>
            <a:r>
              <a:rPr lang="fr-FR" sz="2000" b="1" dirty="0"/>
              <a:t>Historique du site :</a:t>
            </a:r>
          </a:p>
          <a:p>
            <a:r>
              <a:rPr lang="fr-FR" sz="1800" dirty="0"/>
              <a:t>Exploitation de la tourbe : présence d’ </a:t>
            </a:r>
            <a:r>
              <a:rPr lang="fr-FR" sz="1800" dirty="0">
                <a:latin typeface="Calibri" panose="020F0502020204030204" pitchFamily="34" charset="0"/>
                <a:ea typeface="Calibri" panose="020F0502020204030204" pitchFamily="34" charset="0"/>
                <a:cs typeface="Times New Roman" panose="02020603050405020304" pitchFamily="18" charset="0"/>
              </a:rPr>
              <a:t>«</a:t>
            </a:r>
            <a:r>
              <a:rPr lang="fr-FR" sz="1800" dirty="0"/>
              <a:t>ados » </a:t>
            </a:r>
          </a:p>
          <a:p>
            <a:pPr algn="just"/>
            <a:r>
              <a:rPr lang="fr-FR" sz="1800" dirty="0">
                <a:latin typeface="Calibri" panose="020F0502020204030204" pitchFamily="34" charset="0"/>
                <a:ea typeface="Calibri" panose="020F0502020204030204" pitchFamily="34" charset="0"/>
                <a:cs typeface="Calibri" panose="020F0502020204030204" pitchFamily="34" charset="0"/>
              </a:rPr>
              <a:t>Culture du cresson</a:t>
            </a:r>
          </a:p>
          <a:p>
            <a:pPr algn="just"/>
            <a:r>
              <a:rPr lang="fr-FR" sz="1800" dirty="0">
                <a:effectLst/>
                <a:latin typeface="Calibri" panose="020F0502020204030204" pitchFamily="34" charset="0"/>
                <a:ea typeface="Calibri" panose="020F0502020204030204" pitchFamily="34" charset="0"/>
                <a:cs typeface="Times New Roman" panose="02020603050405020304" pitchFamily="18" charset="0"/>
              </a:rPr>
              <a:t>Forte pression humaine : Forte </a:t>
            </a:r>
            <a:r>
              <a:rPr lang="fr-FR" sz="1800" dirty="0" err="1">
                <a:effectLst/>
                <a:latin typeface="Calibri" panose="020F0502020204030204" pitchFamily="34" charset="0"/>
                <a:ea typeface="Calibri" panose="020F0502020204030204" pitchFamily="34" charset="0"/>
                <a:cs typeface="Times New Roman" panose="02020603050405020304" pitchFamily="18" charset="0"/>
              </a:rPr>
              <a:t>rudéralisation</a:t>
            </a:r>
            <a:r>
              <a:rPr lang="fr-FR" sz="1800" dirty="0">
                <a:effectLst/>
                <a:latin typeface="Calibri" panose="020F0502020204030204" pitchFamily="34" charset="0"/>
                <a:ea typeface="Calibri" panose="020F0502020204030204" pitchFamily="34" charset="0"/>
                <a:cs typeface="Times New Roman" panose="02020603050405020304" pitchFamily="18" charset="0"/>
              </a:rPr>
              <a:t> et la présence d’essences exotiques</a:t>
            </a:r>
            <a:endParaRPr lang="fr-FR" sz="1800" dirty="0">
              <a:effectLst/>
              <a:latin typeface="Calibri" panose="020F0502020204030204" pitchFamily="34" charset="0"/>
              <a:ea typeface="Calibri" panose="020F0502020204030204" pitchFamily="34" charset="0"/>
              <a:cs typeface="Calibri" panose="020F0502020204030204" pitchFamily="34" charset="0"/>
            </a:endParaRPr>
          </a:p>
          <a:p>
            <a:r>
              <a:rPr lang="fr-FR" sz="1800" dirty="0">
                <a:effectLst/>
                <a:latin typeface="Calibri" panose="020F0502020204030204" pitchFamily="34" charset="0"/>
                <a:ea typeface="Calibri" panose="020F0502020204030204" pitchFamily="34" charset="0"/>
                <a:cs typeface="Calibri" panose="020F0502020204030204" pitchFamily="34" charset="0"/>
              </a:rPr>
              <a:t>Patrimoine important : « Les Ponts des fascines »</a:t>
            </a:r>
          </a:p>
          <a:p>
            <a:r>
              <a:rPr lang="fr-FR" sz="1800" dirty="0">
                <a:effectLst/>
                <a:latin typeface="Calibri" panose="020F0502020204030204" pitchFamily="34" charset="0"/>
                <a:ea typeface="Calibri" panose="020F0502020204030204" pitchFamily="34" charset="0"/>
                <a:cs typeface="Calibri" panose="020F0502020204030204" pitchFamily="34" charset="0"/>
              </a:rPr>
              <a:t>Appartient au patrimoine foncier de la commune qui en a fait l’achat à l’amiable judicieux en 2002</a:t>
            </a:r>
          </a:p>
          <a:p>
            <a:r>
              <a:rPr lang="fr-FR" sz="1800" dirty="0">
                <a:latin typeface="Calibri" panose="020F0502020204030204" pitchFamily="34" charset="0"/>
                <a:ea typeface="Calibri" panose="020F0502020204030204" pitchFamily="34" charset="0"/>
                <a:cs typeface="Calibri" panose="020F0502020204030204" pitchFamily="34" charset="0"/>
              </a:rPr>
              <a:t>Signature convention de partenariat entre la commune, le CEN Hauts de France et le SMBVB en 2019</a:t>
            </a:r>
            <a:endParaRPr lang="fr-FR" sz="180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4" name="Espace réservé du numéro de diapositive 3">
            <a:extLst>
              <a:ext uri="{FF2B5EF4-FFF2-40B4-BE49-F238E27FC236}">
                <a16:creationId xmlns:a16="http://schemas.microsoft.com/office/drawing/2014/main" id="{96C8AAC3-3F5F-4373-B0FD-DE90ACE0E473}"/>
              </a:ext>
            </a:extLst>
          </p:cNvPr>
          <p:cNvSpPr>
            <a:spLocks noGrp="1"/>
          </p:cNvSpPr>
          <p:nvPr>
            <p:ph type="sldNum" sz="quarter" idx="12"/>
          </p:nvPr>
        </p:nvSpPr>
        <p:spPr/>
        <p:txBody>
          <a:bodyPr/>
          <a:lstStyle/>
          <a:p>
            <a:fld id="{E5021242-7729-4F97-9333-3CCD05E129F5}" type="slidenum">
              <a:rPr lang="fr-FR" smtClean="0"/>
              <a:t>14</a:t>
            </a:fld>
            <a:endParaRPr lang="fr-FR" dirty="0"/>
          </a:p>
        </p:txBody>
      </p:sp>
      <p:pic>
        <p:nvPicPr>
          <p:cNvPr id="7" name="Image 6" descr="Une image contenant extérieur, arbre, herbe, champ&#10;&#10;Description générée automatiquement">
            <a:extLst>
              <a:ext uri="{FF2B5EF4-FFF2-40B4-BE49-F238E27FC236}">
                <a16:creationId xmlns:a16="http://schemas.microsoft.com/office/drawing/2014/main" id="{0E0048E4-7CD7-4AA5-BB89-C00D0B5496BF}"/>
              </a:ext>
            </a:extLst>
          </p:cNvPr>
          <p:cNvPicPr>
            <a:picLocks noChangeAspect="1"/>
          </p:cNvPicPr>
          <p:nvPr/>
        </p:nvPicPr>
        <p:blipFill rotWithShape="1">
          <a:blip r:embed="rId2">
            <a:extLst>
              <a:ext uri="{28A0092B-C50C-407E-A947-70E740481C1C}">
                <a14:useLocalDpi xmlns:a14="http://schemas.microsoft.com/office/drawing/2010/main" val="0"/>
              </a:ext>
            </a:extLst>
          </a:blip>
          <a:srcRect l="1759" t="774"/>
          <a:stretch/>
        </p:blipFill>
        <p:spPr>
          <a:xfrm>
            <a:off x="2966605" y="4335616"/>
            <a:ext cx="3491345" cy="2245385"/>
          </a:xfrm>
          <a:prstGeom prst="rect">
            <a:avLst/>
          </a:prstGeom>
        </p:spPr>
      </p:pic>
      <p:sp>
        <p:nvSpPr>
          <p:cNvPr id="8" name="ZoneTexte 7">
            <a:extLst>
              <a:ext uri="{FF2B5EF4-FFF2-40B4-BE49-F238E27FC236}">
                <a16:creationId xmlns:a16="http://schemas.microsoft.com/office/drawing/2014/main" id="{16E41961-1494-451D-856C-00935EFEEEF5}"/>
              </a:ext>
            </a:extLst>
          </p:cNvPr>
          <p:cNvSpPr txBox="1"/>
          <p:nvPr/>
        </p:nvSpPr>
        <p:spPr>
          <a:xfrm>
            <a:off x="3728315" y="6581001"/>
            <a:ext cx="1967923" cy="276999"/>
          </a:xfrm>
          <a:prstGeom prst="rect">
            <a:avLst/>
          </a:prstGeom>
          <a:noFill/>
        </p:spPr>
        <p:txBody>
          <a:bodyPr wrap="square">
            <a:spAutoFit/>
          </a:bodyPr>
          <a:lstStyle/>
          <a:p>
            <a:pPr algn="ctr"/>
            <a:r>
              <a:rPr lang="fr-FR" sz="1200" dirty="0"/>
              <a:t>Etang de Breuil-le-Sec</a:t>
            </a:r>
          </a:p>
        </p:txBody>
      </p:sp>
    </p:spTree>
    <p:extLst>
      <p:ext uri="{BB962C8B-B14F-4D97-AF65-F5344CB8AC3E}">
        <p14:creationId xmlns:p14="http://schemas.microsoft.com/office/powerpoint/2010/main" val="790736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noAutofit/>
          </a:bodyPr>
          <a:lstStyle/>
          <a:p>
            <a:pPr algn="ctr"/>
            <a:r>
              <a:rPr lang="fr-FR" b="1" dirty="0">
                <a:solidFill>
                  <a:schemeClr val="accent6">
                    <a:lumMod val="75000"/>
                  </a:schemeClr>
                </a:solidFill>
                <a:latin typeface="+mn-lt"/>
              </a:rPr>
              <a:t>Atelier : Etat des lieux et enjeux</a:t>
            </a:r>
          </a:p>
        </p:txBody>
      </p:sp>
      <p:sp>
        <p:nvSpPr>
          <p:cNvPr id="4" name="Espace réservé du numéro de diapositive 3">
            <a:extLst>
              <a:ext uri="{FF2B5EF4-FFF2-40B4-BE49-F238E27FC236}">
                <a16:creationId xmlns:a16="http://schemas.microsoft.com/office/drawing/2014/main" id="{96C8AAC3-3F5F-4373-B0FD-DE90ACE0E473}"/>
              </a:ext>
            </a:extLst>
          </p:cNvPr>
          <p:cNvSpPr>
            <a:spLocks noGrp="1"/>
          </p:cNvSpPr>
          <p:nvPr>
            <p:ph type="sldNum" sz="quarter" idx="12"/>
          </p:nvPr>
        </p:nvSpPr>
        <p:spPr/>
        <p:txBody>
          <a:bodyPr/>
          <a:lstStyle/>
          <a:p>
            <a:fld id="{E5021242-7729-4F97-9333-3CCD05E129F5}" type="slidenum">
              <a:rPr lang="fr-FR" smtClean="0"/>
              <a:t>15</a:t>
            </a:fld>
            <a:endParaRPr lang="fr-FR" dirty="0"/>
          </a:p>
        </p:txBody>
      </p:sp>
      <p:pic>
        <p:nvPicPr>
          <p:cNvPr id="5" name="Image 4" descr="Une image contenant arbre, nature, forêt, plante&#10;&#10;Description générée automatiquement">
            <a:extLst>
              <a:ext uri="{FF2B5EF4-FFF2-40B4-BE49-F238E27FC236}">
                <a16:creationId xmlns:a16="http://schemas.microsoft.com/office/drawing/2014/main" id="{58BEB932-DAB8-4DDE-B390-61B952AD6B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8497" y="2290452"/>
            <a:ext cx="3913503" cy="2935127"/>
          </a:xfrm>
          <a:prstGeom prst="rect">
            <a:avLst/>
          </a:prstGeom>
        </p:spPr>
      </p:pic>
      <p:pic>
        <p:nvPicPr>
          <p:cNvPr id="10" name="Espace réservé du contenu 9" descr="Une image contenant arbre, herbe, extérieur, nature&#10;&#10;Description générée automatiquement">
            <a:extLst>
              <a:ext uri="{FF2B5EF4-FFF2-40B4-BE49-F238E27FC236}">
                <a16:creationId xmlns:a16="http://schemas.microsoft.com/office/drawing/2014/main" id="{F9DD1C76-DB59-4250-99F7-EB164C0130B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822724" y="2290452"/>
            <a:ext cx="3913503" cy="2935127"/>
          </a:xfrm>
        </p:spPr>
      </p:pic>
      <p:sp>
        <p:nvSpPr>
          <p:cNvPr id="2" name="ZoneTexte 1">
            <a:extLst>
              <a:ext uri="{FF2B5EF4-FFF2-40B4-BE49-F238E27FC236}">
                <a16:creationId xmlns:a16="http://schemas.microsoft.com/office/drawing/2014/main" id="{2F9FEAF9-DEA2-406B-922D-41E896109379}"/>
              </a:ext>
            </a:extLst>
          </p:cNvPr>
          <p:cNvSpPr txBox="1"/>
          <p:nvPr/>
        </p:nvSpPr>
        <p:spPr>
          <a:xfrm>
            <a:off x="1773284" y="5278644"/>
            <a:ext cx="1464953" cy="369332"/>
          </a:xfrm>
          <a:prstGeom prst="rect">
            <a:avLst/>
          </a:prstGeom>
          <a:noFill/>
        </p:spPr>
        <p:txBody>
          <a:bodyPr wrap="none" rtlCol="0">
            <a:spAutoFit/>
          </a:bodyPr>
          <a:lstStyle/>
          <a:p>
            <a:r>
              <a:rPr lang="fr-FR" dirty="0"/>
              <a:t>La </a:t>
            </a:r>
            <a:r>
              <a:rPr lang="fr-FR" dirty="0" err="1"/>
              <a:t>Béronnelle</a:t>
            </a:r>
            <a:endParaRPr lang="fr-FR" dirty="0"/>
          </a:p>
        </p:txBody>
      </p:sp>
      <p:sp>
        <p:nvSpPr>
          <p:cNvPr id="7" name="ZoneTexte 6">
            <a:extLst>
              <a:ext uri="{FF2B5EF4-FFF2-40B4-BE49-F238E27FC236}">
                <a16:creationId xmlns:a16="http://schemas.microsoft.com/office/drawing/2014/main" id="{30CA86B0-C35E-496D-AC0E-28EB69B1674C}"/>
              </a:ext>
            </a:extLst>
          </p:cNvPr>
          <p:cNvSpPr txBox="1"/>
          <p:nvPr/>
        </p:nvSpPr>
        <p:spPr>
          <a:xfrm>
            <a:off x="6120713" y="5278644"/>
            <a:ext cx="1098570" cy="369332"/>
          </a:xfrm>
          <a:prstGeom prst="rect">
            <a:avLst/>
          </a:prstGeom>
          <a:noFill/>
        </p:spPr>
        <p:txBody>
          <a:bodyPr wrap="none" rtlCol="0">
            <a:spAutoFit/>
          </a:bodyPr>
          <a:lstStyle/>
          <a:p>
            <a:r>
              <a:rPr lang="fr-FR" dirty="0"/>
              <a:t>La Brèche</a:t>
            </a:r>
          </a:p>
        </p:txBody>
      </p:sp>
    </p:spTree>
    <p:extLst>
      <p:ext uri="{BB962C8B-B14F-4D97-AF65-F5344CB8AC3E}">
        <p14:creationId xmlns:p14="http://schemas.microsoft.com/office/powerpoint/2010/main" val="32138128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641033" y="80257"/>
            <a:ext cx="7886700" cy="1325563"/>
          </a:xfrm>
        </p:spPr>
        <p:txBody>
          <a:bodyPr>
            <a:noAutofit/>
          </a:bodyPr>
          <a:lstStyle/>
          <a:p>
            <a:pPr algn="ctr"/>
            <a:r>
              <a:rPr lang="fr-FR" b="1" dirty="0">
                <a:solidFill>
                  <a:schemeClr val="accent6">
                    <a:lumMod val="75000"/>
                  </a:schemeClr>
                </a:solidFill>
                <a:latin typeface="+mn-lt"/>
              </a:rPr>
              <a:t>Atelier : Etat des lieux et enjeux</a:t>
            </a:r>
          </a:p>
        </p:txBody>
      </p:sp>
      <p:sp>
        <p:nvSpPr>
          <p:cNvPr id="4" name="Espace réservé du numéro de diapositive 3">
            <a:extLst>
              <a:ext uri="{FF2B5EF4-FFF2-40B4-BE49-F238E27FC236}">
                <a16:creationId xmlns:a16="http://schemas.microsoft.com/office/drawing/2014/main" id="{96C8AAC3-3F5F-4373-B0FD-DE90ACE0E473}"/>
              </a:ext>
            </a:extLst>
          </p:cNvPr>
          <p:cNvSpPr>
            <a:spLocks noGrp="1"/>
          </p:cNvSpPr>
          <p:nvPr>
            <p:ph type="sldNum" sz="quarter" idx="12"/>
          </p:nvPr>
        </p:nvSpPr>
        <p:spPr/>
        <p:txBody>
          <a:bodyPr/>
          <a:lstStyle/>
          <a:p>
            <a:fld id="{E5021242-7729-4F97-9333-3CCD05E129F5}" type="slidenum">
              <a:rPr lang="fr-FR" smtClean="0"/>
              <a:t>16</a:t>
            </a:fld>
            <a:endParaRPr lang="fr-FR" dirty="0"/>
          </a:p>
        </p:txBody>
      </p:sp>
      <p:pic>
        <p:nvPicPr>
          <p:cNvPr id="7" name="Espace réservé du contenu 6" descr="Une image contenant plante, extérieur, vert, feuille&#10;&#10;Description générée automatiquement">
            <a:extLst>
              <a:ext uri="{FF2B5EF4-FFF2-40B4-BE49-F238E27FC236}">
                <a16:creationId xmlns:a16="http://schemas.microsoft.com/office/drawing/2014/main" id="{F97E013F-1DAD-4F42-85AC-95140A49C3F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8789" y="1228976"/>
            <a:ext cx="2776490" cy="2082368"/>
          </a:xfrm>
        </p:spPr>
      </p:pic>
      <p:sp>
        <p:nvSpPr>
          <p:cNvPr id="5" name="ZoneTexte 4">
            <a:extLst>
              <a:ext uri="{FF2B5EF4-FFF2-40B4-BE49-F238E27FC236}">
                <a16:creationId xmlns:a16="http://schemas.microsoft.com/office/drawing/2014/main" id="{C0AC34E7-2F2B-420B-ADCD-D01B00FF9B9F}"/>
              </a:ext>
            </a:extLst>
          </p:cNvPr>
          <p:cNvSpPr txBox="1"/>
          <p:nvPr/>
        </p:nvSpPr>
        <p:spPr>
          <a:xfrm>
            <a:off x="592229" y="3285042"/>
            <a:ext cx="1800224" cy="338554"/>
          </a:xfrm>
          <a:prstGeom prst="rect">
            <a:avLst/>
          </a:prstGeom>
          <a:noFill/>
        </p:spPr>
        <p:txBody>
          <a:bodyPr wrap="square" rtlCol="0">
            <a:spAutoFit/>
          </a:bodyPr>
          <a:lstStyle/>
          <a:p>
            <a:r>
              <a:rPr lang="fr-FR" sz="1600" dirty="0"/>
              <a:t>Fougère des marais</a:t>
            </a:r>
          </a:p>
        </p:txBody>
      </p:sp>
      <p:pic>
        <p:nvPicPr>
          <p:cNvPr id="6" name="Image 5" descr="Populage des marais">
            <a:extLst>
              <a:ext uri="{FF2B5EF4-FFF2-40B4-BE49-F238E27FC236}">
                <a16:creationId xmlns:a16="http://schemas.microsoft.com/office/drawing/2014/main" id="{9ACB0741-28D1-40F5-A061-2491764F13D9}"/>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4604" y="4087750"/>
            <a:ext cx="2215478" cy="1661413"/>
          </a:xfrm>
          <a:prstGeom prst="rect">
            <a:avLst/>
          </a:prstGeom>
          <a:noFill/>
          <a:ln>
            <a:noFill/>
          </a:ln>
        </p:spPr>
      </p:pic>
      <p:pic>
        <p:nvPicPr>
          <p:cNvPr id="8" name="Image 7" descr="Portal Cool 1 X 29cm Square: 1 Ltr: Carex Acuta (Slender-capitonnÃ© carex)  - Plantes de bassin marginales - Plantes Pond - Eau: Amazon.fr: Cuisine &amp;  Maison">
            <a:extLst>
              <a:ext uri="{FF2B5EF4-FFF2-40B4-BE49-F238E27FC236}">
                <a16:creationId xmlns:a16="http://schemas.microsoft.com/office/drawing/2014/main" id="{BF13A40A-AB82-4AD5-9204-4282CBFF66D5}"/>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70332" y="1373043"/>
            <a:ext cx="2032635" cy="1353820"/>
          </a:xfrm>
          <a:prstGeom prst="rect">
            <a:avLst/>
          </a:prstGeom>
          <a:noFill/>
          <a:ln>
            <a:noFill/>
          </a:ln>
        </p:spPr>
      </p:pic>
      <p:pic>
        <p:nvPicPr>
          <p:cNvPr id="11" name="Image 10" descr="FLOREALPES : Cyperus fuscus / Souchet brun noirâtre / Cyperaceae / Fiche  détaillée Fleurs des Hautes-Alpes">
            <a:extLst>
              <a:ext uri="{FF2B5EF4-FFF2-40B4-BE49-F238E27FC236}">
                <a16:creationId xmlns:a16="http://schemas.microsoft.com/office/drawing/2014/main" id="{EAE815FD-4E99-41EF-9DCE-8F9FB573276A}"/>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05140" y="1309389"/>
            <a:ext cx="1785620" cy="1190625"/>
          </a:xfrm>
          <a:prstGeom prst="rect">
            <a:avLst/>
          </a:prstGeom>
          <a:noFill/>
          <a:ln>
            <a:noFill/>
          </a:ln>
        </p:spPr>
      </p:pic>
      <p:pic>
        <p:nvPicPr>
          <p:cNvPr id="12" name="Image 11" descr="Bonnes à croquer - Ces surprenantes &quot;Mauvaises herbes&quot;: LA PRÊLE">
            <a:extLst>
              <a:ext uri="{FF2B5EF4-FFF2-40B4-BE49-F238E27FC236}">
                <a16:creationId xmlns:a16="http://schemas.microsoft.com/office/drawing/2014/main" id="{185CB72F-807F-4841-A1C4-E5C17356499B}"/>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2900534" y="3632716"/>
            <a:ext cx="1560792" cy="1425575"/>
          </a:xfrm>
          <a:prstGeom prst="rect">
            <a:avLst/>
          </a:prstGeom>
          <a:noFill/>
          <a:ln>
            <a:noFill/>
          </a:ln>
        </p:spPr>
      </p:pic>
      <p:sp>
        <p:nvSpPr>
          <p:cNvPr id="13" name="ZoneTexte 12">
            <a:extLst>
              <a:ext uri="{FF2B5EF4-FFF2-40B4-BE49-F238E27FC236}">
                <a16:creationId xmlns:a16="http://schemas.microsoft.com/office/drawing/2014/main" id="{87FAE070-592B-42DB-808C-EA4E5602374E}"/>
              </a:ext>
            </a:extLst>
          </p:cNvPr>
          <p:cNvSpPr txBox="1"/>
          <p:nvPr/>
        </p:nvSpPr>
        <p:spPr>
          <a:xfrm>
            <a:off x="3647515" y="2494680"/>
            <a:ext cx="1300869" cy="338554"/>
          </a:xfrm>
          <a:prstGeom prst="rect">
            <a:avLst/>
          </a:prstGeom>
          <a:noFill/>
        </p:spPr>
        <p:txBody>
          <a:bodyPr wrap="none" rtlCol="0">
            <a:spAutoFit/>
          </a:bodyPr>
          <a:lstStyle/>
          <a:p>
            <a:r>
              <a:rPr lang="fr-FR" sz="1600" dirty="0"/>
              <a:t>Souchet brun</a:t>
            </a:r>
          </a:p>
        </p:txBody>
      </p:sp>
      <p:sp>
        <p:nvSpPr>
          <p:cNvPr id="14" name="ZoneTexte 13">
            <a:extLst>
              <a:ext uri="{FF2B5EF4-FFF2-40B4-BE49-F238E27FC236}">
                <a16:creationId xmlns:a16="http://schemas.microsoft.com/office/drawing/2014/main" id="{0D852C86-18C6-46EC-8F14-3A6FD5EF3108}"/>
              </a:ext>
            </a:extLst>
          </p:cNvPr>
          <p:cNvSpPr txBox="1"/>
          <p:nvPr/>
        </p:nvSpPr>
        <p:spPr>
          <a:xfrm>
            <a:off x="6882156" y="2703354"/>
            <a:ext cx="1208985" cy="338554"/>
          </a:xfrm>
          <a:prstGeom prst="rect">
            <a:avLst/>
          </a:prstGeom>
          <a:noFill/>
        </p:spPr>
        <p:txBody>
          <a:bodyPr wrap="none" rtlCol="0">
            <a:spAutoFit/>
          </a:bodyPr>
          <a:lstStyle/>
          <a:p>
            <a:r>
              <a:rPr lang="fr-FR" sz="1600" dirty="0"/>
              <a:t>Laîche aiguë</a:t>
            </a:r>
          </a:p>
        </p:txBody>
      </p:sp>
      <p:sp>
        <p:nvSpPr>
          <p:cNvPr id="15" name="ZoneTexte 14">
            <a:extLst>
              <a:ext uri="{FF2B5EF4-FFF2-40B4-BE49-F238E27FC236}">
                <a16:creationId xmlns:a16="http://schemas.microsoft.com/office/drawing/2014/main" id="{1F1CBC8A-474B-443D-86AB-7003AC76660B}"/>
              </a:ext>
            </a:extLst>
          </p:cNvPr>
          <p:cNvSpPr txBox="1"/>
          <p:nvPr/>
        </p:nvSpPr>
        <p:spPr>
          <a:xfrm>
            <a:off x="548237" y="5749163"/>
            <a:ext cx="1888209" cy="338554"/>
          </a:xfrm>
          <a:prstGeom prst="rect">
            <a:avLst/>
          </a:prstGeom>
          <a:noFill/>
        </p:spPr>
        <p:txBody>
          <a:bodyPr wrap="none" rtlCol="0">
            <a:spAutoFit/>
          </a:bodyPr>
          <a:lstStyle/>
          <a:p>
            <a:r>
              <a:rPr lang="fr-FR" sz="1600" dirty="0"/>
              <a:t>Populage des marais</a:t>
            </a:r>
          </a:p>
        </p:txBody>
      </p:sp>
      <p:sp>
        <p:nvSpPr>
          <p:cNvPr id="16" name="ZoneTexte 15">
            <a:extLst>
              <a:ext uri="{FF2B5EF4-FFF2-40B4-BE49-F238E27FC236}">
                <a16:creationId xmlns:a16="http://schemas.microsoft.com/office/drawing/2014/main" id="{4E653EE2-2DC6-4109-965F-FCA4836D28B6}"/>
              </a:ext>
            </a:extLst>
          </p:cNvPr>
          <p:cNvSpPr txBox="1"/>
          <p:nvPr/>
        </p:nvSpPr>
        <p:spPr>
          <a:xfrm>
            <a:off x="2776124" y="5041109"/>
            <a:ext cx="1795876" cy="338554"/>
          </a:xfrm>
          <a:prstGeom prst="rect">
            <a:avLst/>
          </a:prstGeom>
          <a:noFill/>
        </p:spPr>
        <p:txBody>
          <a:bodyPr wrap="none" rtlCol="0">
            <a:spAutoFit/>
          </a:bodyPr>
          <a:lstStyle/>
          <a:p>
            <a:r>
              <a:rPr lang="fr-FR" sz="1600" dirty="0"/>
              <a:t>Prêle des bourbiers</a:t>
            </a:r>
          </a:p>
        </p:txBody>
      </p:sp>
      <p:pic>
        <p:nvPicPr>
          <p:cNvPr id="17" name="Image 16" descr="Thysselinum palustre (L.) Hoffm., 1814 - Peucédan des marais, Persil des  marais - Présentation">
            <a:extLst>
              <a:ext uri="{FF2B5EF4-FFF2-40B4-BE49-F238E27FC236}">
                <a16:creationId xmlns:a16="http://schemas.microsoft.com/office/drawing/2014/main" id="{0A868654-724C-4089-ABB8-513D7E099D03}"/>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806366" y="4991618"/>
            <a:ext cx="1901190" cy="1425575"/>
          </a:xfrm>
          <a:prstGeom prst="rect">
            <a:avLst/>
          </a:prstGeom>
          <a:noFill/>
          <a:ln>
            <a:noFill/>
          </a:ln>
        </p:spPr>
      </p:pic>
      <p:sp>
        <p:nvSpPr>
          <p:cNvPr id="18" name="ZoneTexte 17">
            <a:extLst>
              <a:ext uri="{FF2B5EF4-FFF2-40B4-BE49-F238E27FC236}">
                <a16:creationId xmlns:a16="http://schemas.microsoft.com/office/drawing/2014/main" id="{0BD9CF2E-1B25-4FA1-A53F-EA03ACB03A3D}"/>
              </a:ext>
            </a:extLst>
          </p:cNvPr>
          <p:cNvSpPr txBox="1"/>
          <p:nvPr/>
        </p:nvSpPr>
        <p:spPr>
          <a:xfrm>
            <a:off x="4806366" y="6382922"/>
            <a:ext cx="1934825" cy="338554"/>
          </a:xfrm>
          <a:prstGeom prst="rect">
            <a:avLst/>
          </a:prstGeom>
          <a:noFill/>
        </p:spPr>
        <p:txBody>
          <a:bodyPr wrap="none" rtlCol="0">
            <a:spAutoFit/>
          </a:bodyPr>
          <a:lstStyle/>
          <a:p>
            <a:r>
              <a:rPr lang="fr-FR" sz="1600" dirty="0"/>
              <a:t>Peucédan des marais</a:t>
            </a:r>
          </a:p>
        </p:txBody>
      </p:sp>
      <p:pic>
        <p:nvPicPr>
          <p:cNvPr id="19" name="Image 18">
            <a:extLst>
              <a:ext uri="{FF2B5EF4-FFF2-40B4-BE49-F238E27FC236}">
                <a16:creationId xmlns:a16="http://schemas.microsoft.com/office/drawing/2014/main" id="{48DD2C4C-8989-4769-85AD-EAACD77E41CE}"/>
              </a:ext>
            </a:extLst>
          </p:cNvPr>
          <p:cNvPicPr/>
          <p:nvPr/>
        </p:nvPicPr>
        <p:blipFill>
          <a:blip r:embed="rId8">
            <a:extLst>
              <a:ext uri="{28A0092B-C50C-407E-A947-70E740481C1C}">
                <a14:useLocalDpi xmlns:a14="http://schemas.microsoft.com/office/drawing/2010/main" val="0"/>
              </a:ext>
            </a:extLst>
          </a:blip>
          <a:srcRect/>
          <a:stretch>
            <a:fillRect/>
          </a:stretch>
        </p:blipFill>
        <p:spPr bwMode="auto">
          <a:xfrm>
            <a:off x="7439807" y="3417374"/>
            <a:ext cx="1208985" cy="1856260"/>
          </a:xfrm>
          <a:prstGeom prst="rect">
            <a:avLst/>
          </a:prstGeom>
          <a:noFill/>
          <a:ln>
            <a:noFill/>
          </a:ln>
        </p:spPr>
      </p:pic>
      <p:sp>
        <p:nvSpPr>
          <p:cNvPr id="20" name="ZoneTexte 19">
            <a:extLst>
              <a:ext uri="{FF2B5EF4-FFF2-40B4-BE49-F238E27FC236}">
                <a16:creationId xmlns:a16="http://schemas.microsoft.com/office/drawing/2014/main" id="{C5B8D309-B2A6-4852-9374-7686E3505BAB}"/>
              </a:ext>
            </a:extLst>
          </p:cNvPr>
          <p:cNvSpPr txBox="1"/>
          <p:nvPr/>
        </p:nvSpPr>
        <p:spPr>
          <a:xfrm>
            <a:off x="7111126" y="5261499"/>
            <a:ext cx="1866345" cy="338554"/>
          </a:xfrm>
          <a:prstGeom prst="rect">
            <a:avLst/>
          </a:prstGeom>
          <a:noFill/>
        </p:spPr>
        <p:txBody>
          <a:bodyPr wrap="none" rtlCol="0">
            <a:spAutoFit/>
          </a:bodyPr>
          <a:lstStyle/>
          <a:p>
            <a:r>
              <a:rPr lang="fr-FR" sz="1600" dirty="0"/>
              <a:t>Jonc à tépales obtus</a:t>
            </a:r>
          </a:p>
        </p:txBody>
      </p:sp>
      <p:pic>
        <p:nvPicPr>
          <p:cNvPr id="1026" name="Picture 2" descr="Graminées CAREX paniculata - Laîche paniculée en vente - Pépinière Lepage">
            <a:extLst>
              <a:ext uri="{FF2B5EF4-FFF2-40B4-BE49-F238E27FC236}">
                <a16:creationId xmlns:a16="http://schemas.microsoft.com/office/drawing/2014/main" id="{4E65C812-7631-46FD-9CAB-A8800AD2B18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66913" y="2833234"/>
            <a:ext cx="1691379" cy="1691379"/>
          </a:xfrm>
          <a:prstGeom prst="rect">
            <a:avLst/>
          </a:prstGeom>
          <a:noFill/>
          <a:extLst>
            <a:ext uri="{909E8E84-426E-40DD-AFC4-6F175D3DCCD1}">
              <a14:hiddenFill xmlns:a14="http://schemas.microsoft.com/office/drawing/2010/main">
                <a:solidFill>
                  <a:srgbClr val="FFFFFF"/>
                </a:solidFill>
              </a14:hiddenFill>
            </a:ext>
          </a:extLst>
        </p:spPr>
      </p:pic>
      <p:sp>
        <p:nvSpPr>
          <p:cNvPr id="21" name="ZoneTexte 20">
            <a:extLst>
              <a:ext uri="{FF2B5EF4-FFF2-40B4-BE49-F238E27FC236}">
                <a16:creationId xmlns:a16="http://schemas.microsoft.com/office/drawing/2014/main" id="{2E04CFAE-6C06-44DE-80EE-295A26850E9F}"/>
              </a:ext>
            </a:extLst>
          </p:cNvPr>
          <p:cNvSpPr txBox="1"/>
          <p:nvPr/>
        </p:nvSpPr>
        <p:spPr>
          <a:xfrm>
            <a:off x="4935274" y="4477020"/>
            <a:ext cx="1554656" cy="338554"/>
          </a:xfrm>
          <a:prstGeom prst="rect">
            <a:avLst/>
          </a:prstGeom>
          <a:noFill/>
        </p:spPr>
        <p:txBody>
          <a:bodyPr wrap="none" rtlCol="0">
            <a:spAutoFit/>
          </a:bodyPr>
          <a:lstStyle/>
          <a:p>
            <a:r>
              <a:rPr lang="fr-FR" sz="1600" dirty="0"/>
              <a:t>Carex </a:t>
            </a:r>
            <a:r>
              <a:rPr lang="fr-FR" sz="1600" dirty="0" err="1"/>
              <a:t>paniculata</a:t>
            </a:r>
            <a:endParaRPr lang="fr-FR" sz="1600" dirty="0"/>
          </a:p>
        </p:txBody>
      </p:sp>
    </p:spTree>
    <p:extLst>
      <p:ext uri="{BB962C8B-B14F-4D97-AF65-F5344CB8AC3E}">
        <p14:creationId xmlns:p14="http://schemas.microsoft.com/office/powerpoint/2010/main" val="30549127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628650" y="-92242"/>
            <a:ext cx="7886700" cy="1325563"/>
          </a:xfrm>
        </p:spPr>
        <p:txBody>
          <a:bodyPr>
            <a:noAutofit/>
          </a:bodyPr>
          <a:lstStyle/>
          <a:p>
            <a:pPr algn="ctr"/>
            <a:r>
              <a:rPr lang="fr-FR" b="1" dirty="0">
                <a:solidFill>
                  <a:schemeClr val="accent6">
                    <a:lumMod val="75000"/>
                  </a:schemeClr>
                </a:solidFill>
                <a:latin typeface="+mn-lt"/>
              </a:rPr>
              <a:t>Atelier : Etat des lieux et enjeux</a:t>
            </a:r>
          </a:p>
        </p:txBody>
      </p:sp>
      <p:sp>
        <p:nvSpPr>
          <p:cNvPr id="4" name="Espace réservé du numéro de diapositive 3">
            <a:extLst>
              <a:ext uri="{FF2B5EF4-FFF2-40B4-BE49-F238E27FC236}">
                <a16:creationId xmlns:a16="http://schemas.microsoft.com/office/drawing/2014/main" id="{96C8AAC3-3F5F-4373-B0FD-DE90ACE0E473}"/>
              </a:ext>
            </a:extLst>
          </p:cNvPr>
          <p:cNvSpPr>
            <a:spLocks noGrp="1"/>
          </p:cNvSpPr>
          <p:nvPr>
            <p:ph type="sldNum" sz="quarter" idx="12"/>
          </p:nvPr>
        </p:nvSpPr>
        <p:spPr/>
        <p:txBody>
          <a:bodyPr/>
          <a:lstStyle/>
          <a:p>
            <a:fld id="{E5021242-7729-4F97-9333-3CCD05E129F5}" type="slidenum">
              <a:rPr lang="fr-FR" smtClean="0"/>
              <a:t>17</a:t>
            </a:fld>
            <a:endParaRPr lang="fr-FR" dirty="0"/>
          </a:p>
        </p:txBody>
      </p:sp>
      <p:sp>
        <p:nvSpPr>
          <p:cNvPr id="5" name="ZoneTexte 4">
            <a:extLst>
              <a:ext uri="{FF2B5EF4-FFF2-40B4-BE49-F238E27FC236}">
                <a16:creationId xmlns:a16="http://schemas.microsoft.com/office/drawing/2014/main" id="{C0AC34E7-2F2B-420B-ADCD-D01B00FF9B9F}"/>
              </a:ext>
            </a:extLst>
          </p:cNvPr>
          <p:cNvSpPr txBox="1"/>
          <p:nvPr/>
        </p:nvSpPr>
        <p:spPr>
          <a:xfrm>
            <a:off x="582316" y="2019336"/>
            <a:ext cx="1488421" cy="338554"/>
          </a:xfrm>
          <a:prstGeom prst="rect">
            <a:avLst/>
          </a:prstGeom>
          <a:noFill/>
        </p:spPr>
        <p:txBody>
          <a:bodyPr wrap="none" rtlCol="0">
            <a:spAutoFit/>
          </a:bodyPr>
          <a:lstStyle/>
          <a:p>
            <a:r>
              <a:rPr lang="fr-FR" sz="1600" dirty="0"/>
              <a:t>Grenouille agile</a:t>
            </a:r>
          </a:p>
        </p:txBody>
      </p:sp>
      <p:sp>
        <p:nvSpPr>
          <p:cNvPr id="13" name="ZoneTexte 12">
            <a:extLst>
              <a:ext uri="{FF2B5EF4-FFF2-40B4-BE49-F238E27FC236}">
                <a16:creationId xmlns:a16="http://schemas.microsoft.com/office/drawing/2014/main" id="{87FAE070-592B-42DB-808C-EA4E5602374E}"/>
              </a:ext>
            </a:extLst>
          </p:cNvPr>
          <p:cNvSpPr txBox="1"/>
          <p:nvPr/>
        </p:nvSpPr>
        <p:spPr>
          <a:xfrm>
            <a:off x="2817637" y="4210264"/>
            <a:ext cx="2302105" cy="338554"/>
          </a:xfrm>
          <a:prstGeom prst="rect">
            <a:avLst/>
          </a:prstGeom>
          <a:noFill/>
        </p:spPr>
        <p:txBody>
          <a:bodyPr wrap="none" rtlCol="0">
            <a:spAutoFit/>
          </a:bodyPr>
          <a:lstStyle/>
          <a:p>
            <a:r>
              <a:rPr lang="fr-FR" sz="1600" dirty="0"/>
              <a:t>Martin-pêcheur d’Europe</a:t>
            </a:r>
          </a:p>
        </p:txBody>
      </p:sp>
      <p:sp>
        <p:nvSpPr>
          <p:cNvPr id="14" name="ZoneTexte 13">
            <a:extLst>
              <a:ext uri="{FF2B5EF4-FFF2-40B4-BE49-F238E27FC236}">
                <a16:creationId xmlns:a16="http://schemas.microsoft.com/office/drawing/2014/main" id="{0D852C86-18C6-46EC-8F14-3A6FD5EF3108}"/>
              </a:ext>
            </a:extLst>
          </p:cNvPr>
          <p:cNvSpPr txBox="1"/>
          <p:nvPr/>
        </p:nvSpPr>
        <p:spPr>
          <a:xfrm>
            <a:off x="7116821" y="1990310"/>
            <a:ext cx="1631985" cy="338554"/>
          </a:xfrm>
          <a:prstGeom prst="rect">
            <a:avLst/>
          </a:prstGeom>
          <a:noFill/>
        </p:spPr>
        <p:txBody>
          <a:bodyPr wrap="none" rtlCol="0">
            <a:spAutoFit/>
          </a:bodyPr>
          <a:lstStyle/>
          <a:p>
            <a:r>
              <a:rPr lang="fr-FR" sz="1600" dirty="0" err="1"/>
              <a:t>Caloptéryx</a:t>
            </a:r>
            <a:r>
              <a:rPr lang="fr-FR" sz="1600" dirty="0"/>
              <a:t> vierge</a:t>
            </a:r>
          </a:p>
        </p:txBody>
      </p:sp>
      <p:sp>
        <p:nvSpPr>
          <p:cNvPr id="15" name="ZoneTexte 14">
            <a:extLst>
              <a:ext uri="{FF2B5EF4-FFF2-40B4-BE49-F238E27FC236}">
                <a16:creationId xmlns:a16="http://schemas.microsoft.com/office/drawing/2014/main" id="{1F1CBC8A-474B-443D-86AB-7003AC76660B}"/>
              </a:ext>
            </a:extLst>
          </p:cNvPr>
          <p:cNvSpPr txBox="1"/>
          <p:nvPr/>
        </p:nvSpPr>
        <p:spPr>
          <a:xfrm>
            <a:off x="73143" y="5415409"/>
            <a:ext cx="2004588" cy="338554"/>
          </a:xfrm>
          <a:prstGeom prst="rect">
            <a:avLst/>
          </a:prstGeom>
          <a:noFill/>
        </p:spPr>
        <p:txBody>
          <a:bodyPr wrap="none" rtlCol="0">
            <a:spAutoFit/>
          </a:bodyPr>
          <a:lstStyle/>
          <a:p>
            <a:r>
              <a:rPr lang="fr-FR" sz="1600" dirty="0"/>
              <a:t>Chardonneret élégant</a:t>
            </a:r>
          </a:p>
        </p:txBody>
      </p:sp>
      <p:sp>
        <p:nvSpPr>
          <p:cNvPr id="16" name="ZoneTexte 15">
            <a:extLst>
              <a:ext uri="{FF2B5EF4-FFF2-40B4-BE49-F238E27FC236}">
                <a16:creationId xmlns:a16="http://schemas.microsoft.com/office/drawing/2014/main" id="{4E653EE2-2DC6-4109-965F-FCA4836D28B6}"/>
              </a:ext>
            </a:extLst>
          </p:cNvPr>
          <p:cNvSpPr txBox="1"/>
          <p:nvPr/>
        </p:nvSpPr>
        <p:spPr>
          <a:xfrm>
            <a:off x="5204067" y="4506416"/>
            <a:ext cx="1593385" cy="338554"/>
          </a:xfrm>
          <a:prstGeom prst="rect">
            <a:avLst/>
          </a:prstGeom>
          <a:noFill/>
        </p:spPr>
        <p:txBody>
          <a:bodyPr wrap="none" rtlCol="0">
            <a:spAutoFit/>
          </a:bodyPr>
          <a:lstStyle/>
          <a:p>
            <a:r>
              <a:rPr lang="fr-FR" sz="1600" dirty="0"/>
              <a:t>Verdier d’Europe</a:t>
            </a:r>
          </a:p>
        </p:txBody>
      </p:sp>
      <p:sp>
        <p:nvSpPr>
          <p:cNvPr id="18" name="ZoneTexte 17">
            <a:extLst>
              <a:ext uri="{FF2B5EF4-FFF2-40B4-BE49-F238E27FC236}">
                <a16:creationId xmlns:a16="http://schemas.microsoft.com/office/drawing/2014/main" id="{0BD9CF2E-1B25-4FA1-A53F-EA03ACB03A3D}"/>
              </a:ext>
            </a:extLst>
          </p:cNvPr>
          <p:cNvSpPr txBox="1"/>
          <p:nvPr/>
        </p:nvSpPr>
        <p:spPr>
          <a:xfrm>
            <a:off x="7279402" y="6073155"/>
            <a:ext cx="1413079" cy="338554"/>
          </a:xfrm>
          <a:prstGeom prst="rect">
            <a:avLst/>
          </a:prstGeom>
          <a:noFill/>
        </p:spPr>
        <p:txBody>
          <a:bodyPr wrap="none" rtlCol="0">
            <a:spAutoFit/>
          </a:bodyPr>
          <a:lstStyle/>
          <a:p>
            <a:r>
              <a:rPr lang="fr-FR" sz="1600" dirty="0"/>
              <a:t>Roitelet huppé</a:t>
            </a:r>
          </a:p>
        </p:txBody>
      </p:sp>
      <p:pic>
        <p:nvPicPr>
          <p:cNvPr id="20" name="Image 19" descr="Grenouille agile">
            <a:extLst>
              <a:ext uri="{FF2B5EF4-FFF2-40B4-BE49-F238E27FC236}">
                <a16:creationId xmlns:a16="http://schemas.microsoft.com/office/drawing/2014/main" id="{B4EAD704-EC89-4E4D-8E97-6B77B9D3034B}"/>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8650" y="891380"/>
            <a:ext cx="1657350" cy="1100455"/>
          </a:xfrm>
          <a:prstGeom prst="rect">
            <a:avLst/>
          </a:prstGeom>
          <a:noFill/>
          <a:ln>
            <a:noFill/>
          </a:ln>
        </p:spPr>
      </p:pic>
      <p:pic>
        <p:nvPicPr>
          <p:cNvPr id="21" name="Image 20" descr="Vertigo moulinsiana — Wikipédia">
            <a:extLst>
              <a:ext uri="{FF2B5EF4-FFF2-40B4-BE49-F238E27FC236}">
                <a16:creationId xmlns:a16="http://schemas.microsoft.com/office/drawing/2014/main" id="{23335398-5F36-4DC6-AFC2-7EBC8F2ED8CB}"/>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14181" y="1331696"/>
            <a:ext cx="1459230" cy="1094105"/>
          </a:xfrm>
          <a:prstGeom prst="rect">
            <a:avLst/>
          </a:prstGeom>
          <a:noFill/>
          <a:ln>
            <a:noFill/>
          </a:ln>
        </p:spPr>
      </p:pic>
      <p:pic>
        <p:nvPicPr>
          <p:cNvPr id="22" name="Image 21" descr="Calopteryx virgo — Wikipédia">
            <a:extLst>
              <a:ext uri="{FF2B5EF4-FFF2-40B4-BE49-F238E27FC236}">
                <a16:creationId xmlns:a16="http://schemas.microsoft.com/office/drawing/2014/main" id="{2C5C57E4-544B-4985-A45F-44C907BB4C44}"/>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50553" y="942816"/>
            <a:ext cx="1637665" cy="1087755"/>
          </a:xfrm>
          <a:prstGeom prst="rect">
            <a:avLst/>
          </a:prstGeom>
          <a:noFill/>
          <a:ln>
            <a:noFill/>
          </a:ln>
        </p:spPr>
      </p:pic>
      <p:pic>
        <p:nvPicPr>
          <p:cNvPr id="2057" name="Image 14">
            <a:extLst>
              <a:ext uri="{FF2B5EF4-FFF2-40B4-BE49-F238E27FC236}">
                <a16:creationId xmlns:a16="http://schemas.microsoft.com/office/drawing/2014/main" id="{A39C7C5A-F0BD-4255-A6A8-B1FB20AEFB2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4074" y="2622840"/>
            <a:ext cx="1676400" cy="1123950"/>
          </a:xfrm>
          <a:prstGeom prst="rect">
            <a:avLst/>
          </a:prstGeom>
          <a:noFill/>
          <a:extLst>
            <a:ext uri="{909E8E84-426E-40DD-AFC4-6F175D3DCCD1}">
              <a14:hiddenFill xmlns:a14="http://schemas.microsoft.com/office/drawing/2010/main">
                <a:solidFill>
                  <a:srgbClr val="FFFFFF"/>
                </a:solidFill>
              </a14:hiddenFill>
            </a:ext>
          </a:extLst>
        </p:spPr>
      </p:pic>
      <p:pic>
        <p:nvPicPr>
          <p:cNvPr id="2056" name="Image 15" descr="Martin-pêcheur d'Europe - Alcedo atthis">
            <a:extLst>
              <a:ext uri="{FF2B5EF4-FFF2-40B4-BE49-F238E27FC236}">
                <a16:creationId xmlns:a16="http://schemas.microsoft.com/office/drawing/2014/main" id="{26FB67B9-9144-4717-925C-ED7FDD4D562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65444" y="3087028"/>
            <a:ext cx="1143000" cy="1143000"/>
          </a:xfrm>
          <a:prstGeom prst="rect">
            <a:avLst/>
          </a:prstGeom>
          <a:noFill/>
          <a:extLst>
            <a:ext uri="{909E8E84-426E-40DD-AFC4-6F175D3DCCD1}">
              <a14:hiddenFill xmlns:a14="http://schemas.microsoft.com/office/drawing/2010/main">
                <a:solidFill>
                  <a:srgbClr val="FFFFFF"/>
                </a:solidFill>
              </a14:hiddenFill>
            </a:ext>
          </a:extLst>
        </p:spPr>
      </p:pic>
      <p:pic>
        <p:nvPicPr>
          <p:cNvPr id="2055" name="Image 16" descr="Héron cendré - Ardea cinerea">
            <a:extLst>
              <a:ext uri="{FF2B5EF4-FFF2-40B4-BE49-F238E27FC236}">
                <a16:creationId xmlns:a16="http://schemas.microsoft.com/office/drawing/2014/main" id="{C26ED6E3-53FE-49F5-9D67-8592FD12297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42446" y="1475109"/>
            <a:ext cx="1066800" cy="1136650"/>
          </a:xfrm>
          <a:prstGeom prst="rect">
            <a:avLst/>
          </a:prstGeom>
          <a:noFill/>
          <a:extLst>
            <a:ext uri="{909E8E84-426E-40DD-AFC4-6F175D3DCCD1}">
              <a14:hiddenFill xmlns:a14="http://schemas.microsoft.com/office/drawing/2010/main">
                <a:solidFill>
                  <a:srgbClr val="FFFFFF"/>
                </a:solidFill>
              </a14:hiddenFill>
            </a:ext>
          </a:extLst>
        </p:spPr>
      </p:pic>
      <p:pic>
        <p:nvPicPr>
          <p:cNvPr id="2054" name="Image 17" descr="Le chardonneret en vol - Photo Animaliere par Guy Fleury">
            <a:extLst>
              <a:ext uri="{FF2B5EF4-FFF2-40B4-BE49-F238E27FC236}">
                <a16:creationId xmlns:a16="http://schemas.microsoft.com/office/drawing/2014/main" id="{0DC23F92-0E70-4721-9255-291015B8309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9460" y="4194158"/>
            <a:ext cx="1638300" cy="1257300"/>
          </a:xfrm>
          <a:prstGeom prst="rect">
            <a:avLst/>
          </a:prstGeom>
          <a:noFill/>
          <a:extLst>
            <a:ext uri="{909E8E84-426E-40DD-AFC4-6F175D3DCCD1}">
              <a14:hiddenFill xmlns:a14="http://schemas.microsoft.com/office/drawing/2010/main">
                <a:solidFill>
                  <a:srgbClr val="FFFFFF"/>
                </a:solidFill>
              </a14:hiddenFill>
            </a:ext>
          </a:extLst>
        </p:spPr>
      </p:pic>
      <p:pic>
        <p:nvPicPr>
          <p:cNvPr id="2053" name="Image 18">
            <a:extLst>
              <a:ext uri="{FF2B5EF4-FFF2-40B4-BE49-F238E27FC236}">
                <a16:creationId xmlns:a16="http://schemas.microsoft.com/office/drawing/2014/main" id="{CDA74BA0-7F34-4322-B6F2-95A4FE7D7524}"/>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33428"/>
          <a:stretch/>
        </p:blipFill>
        <p:spPr bwMode="auto">
          <a:xfrm>
            <a:off x="5343486" y="3243584"/>
            <a:ext cx="1369641" cy="1263650"/>
          </a:xfrm>
          <a:prstGeom prst="rect">
            <a:avLst/>
          </a:prstGeom>
          <a:noFill/>
          <a:extLst>
            <a:ext uri="{909E8E84-426E-40DD-AFC4-6F175D3DCCD1}">
              <a14:hiddenFill xmlns:a14="http://schemas.microsoft.com/office/drawing/2010/main">
                <a:solidFill>
                  <a:srgbClr val="FFFFFF"/>
                </a:solidFill>
              </a14:hiddenFill>
            </a:ext>
          </a:extLst>
        </p:spPr>
      </p:pic>
      <p:pic>
        <p:nvPicPr>
          <p:cNvPr id="2052" name="Image 19" descr="Pic épeichette - Dryobates minor">
            <a:extLst>
              <a:ext uri="{FF2B5EF4-FFF2-40B4-BE49-F238E27FC236}">
                <a16:creationId xmlns:a16="http://schemas.microsoft.com/office/drawing/2014/main" id="{B95D4CFD-15DB-4DF8-A186-CE6B6E88BE4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352154" y="2947989"/>
            <a:ext cx="1263650" cy="1263650"/>
          </a:xfrm>
          <a:prstGeom prst="rect">
            <a:avLst/>
          </a:prstGeom>
          <a:noFill/>
          <a:extLst>
            <a:ext uri="{909E8E84-426E-40DD-AFC4-6F175D3DCCD1}">
              <a14:hiddenFill xmlns:a14="http://schemas.microsoft.com/office/drawing/2010/main">
                <a:solidFill>
                  <a:srgbClr val="FFFFFF"/>
                </a:solidFill>
              </a14:hiddenFill>
            </a:ext>
          </a:extLst>
        </p:spPr>
      </p:pic>
      <p:pic>
        <p:nvPicPr>
          <p:cNvPr id="2051" name="Image 20" descr="Elanion blanc - Nature Midi-Pyrénées">
            <a:extLst>
              <a:ext uri="{FF2B5EF4-FFF2-40B4-BE49-F238E27FC236}">
                <a16:creationId xmlns:a16="http://schemas.microsoft.com/office/drawing/2014/main" id="{298D864C-4D21-40DF-91FD-85CB314A0D3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227701" y="4971173"/>
            <a:ext cx="1657350" cy="1238250"/>
          </a:xfrm>
          <a:prstGeom prst="rect">
            <a:avLst/>
          </a:prstGeom>
          <a:noFill/>
          <a:extLst>
            <a:ext uri="{909E8E84-426E-40DD-AFC4-6F175D3DCCD1}">
              <a14:hiddenFill xmlns:a14="http://schemas.microsoft.com/office/drawing/2010/main">
                <a:solidFill>
                  <a:srgbClr val="FFFFFF"/>
                </a:solidFill>
              </a14:hiddenFill>
            </a:ext>
          </a:extLst>
        </p:spPr>
      </p:pic>
      <p:pic>
        <p:nvPicPr>
          <p:cNvPr id="2050" name="Image 21" descr="Bouvreuil pivoine — Wikipédia">
            <a:extLst>
              <a:ext uri="{FF2B5EF4-FFF2-40B4-BE49-F238E27FC236}">
                <a16:creationId xmlns:a16="http://schemas.microsoft.com/office/drawing/2014/main" id="{D6266E4A-01C4-4143-A7FF-D60F6271ED6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514723" y="5090067"/>
            <a:ext cx="1752600" cy="1250950"/>
          </a:xfrm>
          <a:prstGeom prst="rect">
            <a:avLst/>
          </a:prstGeom>
          <a:noFill/>
          <a:extLst>
            <a:ext uri="{909E8E84-426E-40DD-AFC4-6F175D3DCCD1}">
              <a14:hiddenFill xmlns:a14="http://schemas.microsoft.com/office/drawing/2010/main">
                <a:solidFill>
                  <a:srgbClr val="FFFFFF"/>
                </a:solidFill>
              </a14:hiddenFill>
            </a:ext>
          </a:extLst>
        </p:spPr>
      </p:pic>
      <p:pic>
        <p:nvPicPr>
          <p:cNvPr id="2049" name="Image 22" descr="Roitelet huppé — Wikipédia">
            <a:extLst>
              <a:ext uri="{FF2B5EF4-FFF2-40B4-BE49-F238E27FC236}">
                <a16:creationId xmlns:a16="http://schemas.microsoft.com/office/drawing/2014/main" id="{04ADFDB7-ABFF-4BF7-9974-4BC077685D36}"/>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144567" y="4855689"/>
            <a:ext cx="1682750" cy="1263650"/>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10">
            <a:extLst>
              <a:ext uri="{FF2B5EF4-FFF2-40B4-BE49-F238E27FC236}">
                <a16:creationId xmlns:a16="http://schemas.microsoft.com/office/drawing/2014/main" id="{73FE4FDA-2083-4EC2-A113-16628D5F7234}"/>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24" name="Rectangle 11">
            <a:extLst>
              <a:ext uri="{FF2B5EF4-FFF2-40B4-BE49-F238E27FC236}">
                <a16:creationId xmlns:a16="http://schemas.microsoft.com/office/drawing/2014/main" id="{F012FFA9-2550-4119-AEA8-538EFDBBE0F9}"/>
              </a:ext>
            </a:extLst>
          </p:cNvPr>
          <p:cNvSpPr>
            <a:spLocks noChangeArrowheads="1"/>
          </p:cNvSpPr>
          <p:nvPr/>
        </p:nvSpPr>
        <p:spPr bwMode="auto">
          <a:xfrm>
            <a:off x="0" y="15811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100" b="1"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fr-FR" altLang="fr-FR" sz="1800" b="0" i="0" u="none" strike="noStrike" cap="none" normalizeH="0" baseline="0">
              <a:ln>
                <a:noFill/>
              </a:ln>
              <a:solidFill>
                <a:schemeClr val="tx1"/>
              </a:solidFill>
              <a:effectLst/>
              <a:latin typeface="Arial" panose="020B0604020202020204" pitchFamily="34" charset="0"/>
            </a:endParaRPr>
          </a:p>
        </p:txBody>
      </p:sp>
      <p:sp>
        <p:nvSpPr>
          <p:cNvPr id="25" name="Rectangle 12">
            <a:extLst>
              <a:ext uri="{FF2B5EF4-FFF2-40B4-BE49-F238E27FC236}">
                <a16:creationId xmlns:a16="http://schemas.microsoft.com/office/drawing/2014/main" id="{53146C00-29A1-4AE8-A780-348C94370299}"/>
              </a:ext>
            </a:extLst>
          </p:cNvPr>
          <p:cNvSpPr>
            <a:spLocks noChangeArrowheads="1"/>
          </p:cNvSpPr>
          <p:nvPr/>
        </p:nvSpPr>
        <p:spPr bwMode="auto">
          <a:xfrm>
            <a:off x="0" y="272415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100" b="1"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fr-FR" altLang="fr-FR" sz="1800" b="0" i="0" u="none" strike="noStrike" cap="none" normalizeH="0" baseline="0">
              <a:ln>
                <a:noFill/>
              </a:ln>
              <a:solidFill>
                <a:schemeClr val="tx1"/>
              </a:solidFill>
              <a:effectLst/>
              <a:latin typeface="Arial" panose="020B0604020202020204" pitchFamily="34" charset="0"/>
            </a:endParaRPr>
          </a:p>
        </p:txBody>
      </p:sp>
      <p:sp>
        <p:nvSpPr>
          <p:cNvPr id="26" name="Rectangle 13">
            <a:extLst>
              <a:ext uri="{FF2B5EF4-FFF2-40B4-BE49-F238E27FC236}">
                <a16:creationId xmlns:a16="http://schemas.microsoft.com/office/drawing/2014/main" id="{E1CCC088-FF3C-4153-97C5-A83E66F155CD}"/>
              </a:ext>
            </a:extLst>
          </p:cNvPr>
          <p:cNvSpPr>
            <a:spLocks noChangeArrowheads="1"/>
          </p:cNvSpPr>
          <p:nvPr/>
        </p:nvSpPr>
        <p:spPr bwMode="auto">
          <a:xfrm>
            <a:off x="0" y="43180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100" b="1"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fr-FR" altLang="fr-FR" sz="6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a:ln>
                <a:noFill/>
              </a:ln>
              <a:solidFill>
                <a:schemeClr val="tx1"/>
              </a:solidFill>
              <a:effectLst/>
              <a:latin typeface="Arial" panose="020B0604020202020204" pitchFamily="34" charset="0"/>
            </a:endParaRPr>
          </a:p>
        </p:txBody>
      </p:sp>
      <p:sp>
        <p:nvSpPr>
          <p:cNvPr id="27" name="Rectangle 14">
            <a:extLst>
              <a:ext uri="{FF2B5EF4-FFF2-40B4-BE49-F238E27FC236}">
                <a16:creationId xmlns:a16="http://schemas.microsoft.com/office/drawing/2014/main" id="{C59617DD-29A5-43DA-823F-0B03F5F36F3C}"/>
              </a:ext>
            </a:extLst>
          </p:cNvPr>
          <p:cNvSpPr>
            <a:spLocks noChangeArrowheads="1"/>
          </p:cNvSpPr>
          <p:nvPr/>
        </p:nvSpPr>
        <p:spPr bwMode="auto">
          <a:xfrm>
            <a:off x="0" y="60325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100" b="1"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fr-FR" altLang="fr-FR" sz="1800" b="0" i="0" u="none" strike="noStrike" cap="none" normalizeH="0" baseline="0">
              <a:ln>
                <a:noFill/>
              </a:ln>
              <a:solidFill>
                <a:schemeClr val="tx1"/>
              </a:solidFill>
              <a:effectLst/>
              <a:latin typeface="Arial" panose="020B0604020202020204" pitchFamily="34" charset="0"/>
            </a:endParaRPr>
          </a:p>
        </p:txBody>
      </p:sp>
      <p:sp>
        <p:nvSpPr>
          <p:cNvPr id="28" name="Rectangle 15">
            <a:extLst>
              <a:ext uri="{FF2B5EF4-FFF2-40B4-BE49-F238E27FC236}">
                <a16:creationId xmlns:a16="http://schemas.microsoft.com/office/drawing/2014/main" id="{A28AE77E-2E97-4D96-9906-77D857E9B9B1}"/>
              </a:ext>
            </a:extLst>
          </p:cNvPr>
          <p:cNvSpPr>
            <a:spLocks noChangeArrowheads="1"/>
          </p:cNvSpPr>
          <p:nvPr/>
        </p:nvSpPr>
        <p:spPr bwMode="auto">
          <a:xfrm>
            <a:off x="0" y="775335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100" b="1"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fr-FR" altLang="fr-FR" sz="1800" b="0" i="0" u="none" strike="noStrike" cap="none" normalizeH="0" baseline="0">
              <a:ln>
                <a:noFill/>
              </a:ln>
              <a:solidFill>
                <a:schemeClr val="tx1"/>
              </a:solidFill>
              <a:effectLst/>
              <a:latin typeface="Arial" panose="020B0604020202020204" pitchFamily="34" charset="0"/>
            </a:endParaRPr>
          </a:p>
        </p:txBody>
      </p:sp>
      <p:sp>
        <p:nvSpPr>
          <p:cNvPr id="29" name="Rectangle 16">
            <a:extLst>
              <a:ext uri="{FF2B5EF4-FFF2-40B4-BE49-F238E27FC236}">
                <a16:creationId xmlns:a16="http://schemas.microsoft.com/office/drawing/2014/main" id="{1C29B8F7-D470-4AED-9E5A-F7EEE3B87217}"/>
              </a:ext>
            </a:extLst>
          </p:cNvPr>
          <p:cNvSpPr>
            <a:spLocks noChangeArrowheads="1"/>
          </p:cNvSpPr>
          <p:nvPr/>
        </p:nvSpPr>
        <p:spPr bwMode="auto">
          <a:xfrm>
            <a:off x="0" y="94742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100" b="1"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fr-FR" altLang="fr-FR" sz="6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a:ln>
                <a:noFill/>
              </a:ln>
              <a:solidFill>
                <a:schemeClr val="tx1"/>
              </a:solidFill>
              <a:effectLst/>
              <a:latin typeface="Arial" panose="020B0604020202020204" pitchFamily="34" charset="0"/>
            </a:endParaRPr>
          </a:p>
        </p:txBody>
      </p:sp>
      <p:sp>
        <p:nvSpPr>
          <p:cNvPr id="30" name="Rectangle 17">
            <a:extLst>
              <a:ext uri="{FF2B5EF4-FFF2-40B4-BE49-F238E27FC236}">
                <a16:creationId xmlns:a16="http://schemas.microsoft.com/office/drawing/2014/main" id="{9208799F-8FEC-4E50-A2E5-5555AC32765D}"/>
              </a:ext>
            </a:extLst>
          </p:cNvPr>
          <p:cNvSpPr>
            <a:spLocks noChangeArrowheads="1"/>
          </p:cNvSpPr>
          <p:nvPr/>
        </p:nvSpPr>
        <p:spPr bwMode="auto">
          <a:xfrm>
            <a:off x="0" y="1116965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100" b="1"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fr-FR" altLang="fr-FR" sz="1800" b="0" i="0" u="none" strike="noStrike" cap="none" normalizeH="0" baseline="0">
              <a:ln>
                <a:noFill/>
              </a:ln>
              <a:solidFill>
                <a:schemeClr val="tx1"/>
              </a:solidFill>
              <a:effectLst/>
              <a:latin typeface="Arial" panose="020B0604020202020204" pitchFamily="34" charset="0"/>
            </a:endParaRPr>
          </a:p>
        </p:txBody>
      </p:sp>
      <p:sp>
        <p:nvSpPr>
          <p:cNvPr id="31" name="Rectangle 18">
            <a:extLst>
              <a:ext uri="{FF2B5EF4-FFF2-40B4-BE49-F238E27FC236}">
                <a16:creationId xmlns:a16="http://schemas.microsoft.com/office/drawing/2014/main" id="{1264EF57-C1BB-4CD2-97FF-8411DA7FD504}"/>
              </a:ext>
            </a:extLst>
          </p:cNvPr>
          <p:cNvSpPr>
            <a:spLocks noChangeArrowheads="1"/>
          </p:cNvSpPr>
          <p:nvPr/>
        </p:nvSpPr>
        <p:spPr bwMode="auto">
          <a:xfrm>
            <a:off x="0" y="128778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100" b="1"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fr-FR" altLang="fr-FR" sz="1800" b="0" i="0" u="none" strike="noStrike" cap="none" normalizeH="0" baseline="0">
              <a:ln>
                <a:noFill/>
              </a:ln>
              <a:solidFill>
                <a:schemeClr val="tx1"/>
              </a:solidFill>
              <a:effectLst/>
              <a:latin typeface="Arial" panose="020B0604020202020204" pitchFamily="34" charset="0"/>
            </a:endParaRPr>
          </a:p>
        </p:txBody>
      </p:sp>
      <p:sp>
        <p:nvSpPr>
          <p:cNvPr id="2048" name="Rectangle 19">
            <a:extLst>
              <a:ext uri="{FF2B5EF4-FFF2-40B4-BE49-F238E27FC236}">
                <a16:creationId xmlns:a16="http://schemas.microsoft.com/office/drawing/2014/main" id="{23E81C46-35E3-4A89-8D4F-24E28893865F}"/>
              </a:ext>
            </a:extLst>
          </p:cNvPr>
          <p:cNvSpPr>
            <a:spLocks noChangeArrowheads="1"/>
          </p:cNvSpPr>
          <p:nvPr/>
        </p:nvSpPr>
        <p:spPr bwMode="auto">
          <a:xfrm>
            <a:off x="0" y="1459865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100" b="1"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fr-FR" altLang="fr-FR" sz="1800" b="0" i="0" u="none" strike="noStrike" cap="none" normalizeH="0" baseline="0">
              <a:ln>
                <a:noFill/>
              </a:ln>
              <a:solidFill>
                <a:schemeClr val="tx1"/>
              </a:solidFill>
              <a:effectLst/>
              <a:latin typeface="Arial" panose="020B0604020202020204" pitchFamily="34" charset="0"/>
            </a:endParaRPr>
          </a:p>
        </p:txBody>
      </p:sp>
      <p:sp>
        <p:nvSpPr>
          <p:cNvPr id="42" name="ZoneTexte 41">
            <a:extLst>
              <a:ext uri="{FF2B5EF4-FFF2-40B4-BE49-F238E27FC236}">
                <a16:creationId xmlns:a16="http://schemas.microsoft.com/office/drawing/2014/main" id="{167B751C-DB4A-46A4-9C8A-9EABBBCF2EA6}"/>
              </a:ext>
            </a:extLst>
          </p:cNvPr>
          <p:cNvSpPr txBox="1"/>
          <p:nvPr/>
        </p:nvSpPr>
        <p:spPr>
          <a:xfrm>
            <a:off x="2994687" y="2437475"/>
            <a:ext cx="1840184" cy="338554"/>
          </a:xfrm>
          <a:prstGeom prst="rect">
            <a:avLst/>
          </a:prstGeom>
          <a:noFill/>
        </p:spPr>
        <p:txBody>
          <a:bodyPr wrap="none" rtlCol="0">
            <a:spAutoFit/>
          </a:bodyPr>
          <a:lstStyle/>
          <a:p>
            <a:r>
              <a:rPr lang="fr-FR" sz="1600" dirty="0"/>
              <a:t>Vertigo des Moulins</a:t>
            </a:r>
          </a:p>
        </p:txBody>
      </p:sp>
      <p:sp>
        <p:nvSpPr>
          <p:cNvPr id="43" name="ZoneTexte 42">
            <a:extLst>
              <a:ext uri="{FF2B5EF4-FFF2-40B4-BE49-F238E27FC236}">
                <a16:creationId xmlns:a16="http://schemas.microsoft.com/office/drawing/2014/main" id="{2B1B095D-5828-4A27-922B-C93FBB5DA390}"/>
              </a:ext>
            </a:extLst>
          </p:cNvPr>
          <p:cNvSpPr txBox="1"/>
          <p:nvPr/>
        </p:nvSpPr>
        <p:spPr>
          <a:xfrm>
            <a:off x="799795" y="3697050"/>
            <a:ext cx="1474058" cy="338554"/>
          </a:xfrm>
          <a:prstGeom prst="rect">
            <a:avLst/>
          </a:prstGeom>
          <a:noFill/>
        </p:spPr>
        <p:txBody>
          <a:bodyPr wrap="none" rtlCol="0">
            <a:spAutoFit/>
          </a:bodyPr>
          <a:lstStyle/>
          <a:p>
            <a:r>
              <a:rPr lang="fr-FR" sz="1600" dirty="0"/>
              <a:t>Agrion gracieux</a:t>
            </a:r>
          </a:p>
        </p:txBody>
      </p:sp>
      <p:sp>
        <p:nvSpPr>
          <p:cNvPr id="44" name="ZoneTexte 43">
            <a:extLst>
              <a:ext uri="{FF2B5EF4-FFF2-40B4-BE49-F238E27FC236}">
                <a16:creationId xmlns:a16="http://schemas.microsoft.com/office/drawing/2014/main" id="{AE8D3262-3885-4CE2-9E2D-3A9C009B0101}"/>
              </a:ext>
            </a:extLst>
          </p:cNvPr>
          <p:cNvSpPr txBox="1"/>
          <p:nvPr/>
        </p:nvSpPr>
        <p:spPr>
          <a:xfrm>
            <a:off x="5343487" y="2646923"/>
            <a:ext cx="1323183" cy="338554"/>
          </a:xfrm>
          <a:prstGeom prst="rect">
            <a:avLst/>
          </a:prstGeom>
          <a:noFill/>
        </p:spPr>
        <p:txBody>
          <a:bodyPr wrap="none" rtlCol="0">
            <a:spAutoFit/>
          </a:bodyPr>
          <a:lstStyle/>
          <a:p>
            <a:r>
              <a:rPr lang="fr-FR" sz="1600" dirty="0"/>
              <a:t>Héron cendré</a:t>
            </a:r>
          </a:p>
        </p:txBody>
      </p:sp>
      <p:sp>
        <p:nvSpPr>
          <p:cNvPr id="45" name="ZoneTexte 44">
            <a:extLst>
              <a:ext uri="{FF2B5EF4-FFF2-40B4-BE49-F238E27FC236}">
                <a16:creationId xmlns:a16="http://schemas.microsoft.com/office/drawing/2014/main" id="{FD85F1FC-EEB7-4A66-86D3-2F593DDE0E61}"/>
              </a:ext>
            </a:extLst>
          </p:cNvPr>
          <p:cNvSpPr txBox="1"/>
          <p:nvPr/>
        </p:nvSpPr>
        <p:spPr>
          <a:xfrm>
            <a:off x="7352154" y="4206527"/>
            <a:ext cx="1359924" cy="338554"/>
          </a:xfrm>
          <a:prstGeom prst="rect">
            <a:avLst/>
          </a:prstGeom>
          <a:noFill/>
        </p:spPr>
        <p:txBody>
          <a:bodyPr wrap="none" rtlCol="0">
            <a:spAutoFit/>
          </a:bodyPr>
          <a:lstStyle/>
          <a:p>
            <a:r>
              <a:rPr lang="fr-FR" sz="1600" dirty="0"/>
              <a:t>Pic épeichette</a:t>
            </a:r>
          </a:p>
        </p:txBody>
      </p:sp>
      <p:sp>
        <p:nvSpPr>
          <p:cNvPr id="46" name="ZoneTexte 45">
            <a:extLst>
              <a:ext uri="{FF2B5EF4-FFF2-40B4-BE49-F238E27FC236}">
                <a16:creationId xmlns:a16="http://schemas.microsoft.com/office/drawing/2014/main" id="{E547FC12-16B7-4ACF-938D-3CA3C98E1C01}"/>
              </a:ext>
            </a:extLst>
          </p:cNvPr>
          <p:cNvSpPr txBox="1"/>
          <p:nvPr/>
        </p:nvSpPr>
        <p:spPr>
          <a:xfrm>
            <a:off x="4573235" y="6296261"/>
            <a:ext cx="1635576" cy="338554"/>
          </a:xfrm>
          <a:prstGeom prst="rect">
            <a:avLst/>
          </a:prstGeom>
          <a:noFill/>
        </p:spPr>
        <p:txBody>
          <a:bodyPr wrap="none" rtlCol="0">
            <a:spAutoFit/>
          </a:bodyPr>
          <a:lstStyle/>
          <a:p>
            <a:r>
              <a:rPr lang="fr-FR" sz="1600" dirty="0"/>
              <a:t>Bouvreuil pivoine</a:t>
            </a:r>
          </a:p>
        </p:txBody>
      </p:sp>
      <p:sp>
        <p:nvSpPr>
          <p:cNvPr id="47" name="ZoneTexte 46">
            <a:extLst>
              <a:ext uri="{FF2B5EF4-FFF2-40B4-BE49-F238E27FC236}">
                <a16:creationId xmlns:a16="http://schemas.microsoft.com/office/drawing/2014/main" id="{B327B4C5-D45A-4033-BE25-0D0639CDF984}"/>
              </a:ext>
            </a:extLst>
          </p:cNvPr>
          <p:cNvSpPr txBox="1"/>
          <p:nvPr/>
        </p:nvSpPr>
        <p:spPr>
          <a:xfrm>
            <a:off x="2227701" y="6187074"/>
            <a:ext cx="1641988" cy="338554"/>
          </a:xfrm>
          <a:prstGeom prst="rect">
            <a:avLst/>
          </a:prstGeom>
          <a:noFill/>
        </p:spPr>
        <p:txBody>
          <a:bodyPr wrap="none" rtlCol="0">
            <a:spAutoFit/>
          </a:bodyPr>
          <a:lstStyle/>
          <a:p>
            <a:r>
              <a:rPr lang="fr-FR" sz="1600" dirty="0"/>
              <a:t>Faucon crécerelle</a:t>
            </a:r>
          </a:p>
        </p:txBody>
      </p:sp>
    </p:spTree>
    <p:extLst>
      <p:ext uri="{BB962C8B-B14F-4D97-AF65-F5344CB8AC3E}">
        <p14:creationId xmlns:p14="http://schemas.microsoft.com/office/powerpoint/2010/main" val="4810295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96C8AAC3-3F5F-4373-B0FD-DE90ACE0E473}"/>
              </a:ext>
            </a:extLst>
          </p:cNvPr>
          <p:cNvSpPr>
            <a:spLocks noGrp="1"/>
          </p:cNvSpPr>
          <p:nvPr>
            <p:ph type="sldNum" sz="quarter" idx="12"/>
          </p:nvPr>
        </p:nvSpPr>
        <p:spPr/>
        <p:txBody>
          <a:bodyPr/>
          <a:lstStyle/>
          <a:p>
            <a:fld id="{E5021242-7729-4F97-9333-3CCD05E129F5}" type="slidenum">
              <a:rPr lang="fr-FR" smtClean="0"/>
              <a:t>18</a:t>
            </a:fld>
            <a:endParaRPr lang="fr-FR" dirty="0"/>
          </a:p>
        </p:txBody>
      </p:sp>
      <p:pic>
        <p:nvPicPr>
          <p:cNvPr id="8" name="Espace réservé du contenu 7" descr="Une image contenant herbe, arbre, extérieur, rivière&#10;&#10;Description générée automatiquement">
            <a:extLst>
              <a:ext uri="{FF2B5EF4-FFF2-40B4-BE49-F238E27FC236}">
                <a16:creationId xmlns:a16="http://schemas.microsoft.com/office/drawing/2014/main" id="{9498478F-6C37-46CC-A883-2C51CB0C0D6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900949" y="2186276"/>
            <a:ext cx="3772669" cy="2829502"/>
          </a:xfrm>
        </p:spPr>
      </p:pic>
      <p:pic>
        <p:nvPicPr>
          <p:cNvPr id="10" name="Image 9" descr="Une image contenant herbe, extérieur, arbre, plante&#10;&#10;Description générée automatiquement">
            <a:extLst>
              <a:ext uri="{FF2B5EF4-FFF2-40B4-BE49-F238E27FC236}">
                <a16:creationId xmlns:a16="http://schemas.microsoft.com/office/drawing/2014/main" id="{37C2A506-1F6A-45DA-91A0-0C51DBA479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650" y="2186276"/>
            <a:ext cx="3772669" cy="2829502"/>
          </a:xfrm>
          <a:prstGeom prst="rect">
            <a:avLst/>
          </a:prstGeom>
        </p:spPr>
      </p:pic>
      <p:sp>
        <p:nvSpPr>
          <p:cNvPr id="6" name="ZoneTexte 5">
            <a:extLst>
              <a:ext uri="{FF2B5EF4-FFF2-40B4-BE49-F238E27FC236}">
                <a16:creationId xmlns:a16="http://schemas.microsoft.com/office/drawing/2014/main" id="{0E0DBA5E-02C3-44BF-80C8-519EAAB203C5}"/>
              </a:ext>
            </a:extLst>
          </p:cNvPr>
          <p:cNvSpPr txBox="1"/>
          <p:nvPr/>
        </p:nvSpPr>
        <p:spPr>
          <a:xfrm>
            <a:off x="3297284" y="5142033"/>
            <a:ext cx="2826799" cy="369332"/>
          </a:xfrm>
          <a:prstGeom prst="rect">
            <a:avLst/>
          </a:prstGeom>
          <a:noFill/>
        </p:spPr>
        <p:txBody>
          <a:bodyPr wrap="none" rtlCol="0">
            <a:spAutoFit/>
          </a:bodyPr>
          <a:lstStyle/>
          <a:p>
            <a:r>
              <a:rPr lang="fr-FR" dirty="0"/>
              <a:t>Les anciennes cressonnières</a:t>
            </a:r>
          </a:p>
        </p:txBody>
      </p:sp>
      <p:sp>
        <p:nvSpPr>
          <p:cNvPr id="9" name="Titre 2">
            <a:extLst>
              <a:ext uri="{FF2B5EF4-FFF2-40B4-BE49-F238E27FC236}">
                <a16:creationId xmlns:a16="http://schemas.microsoft.com/office/drawing/2014/main" id="{C43FA6B5-5CA5-48B9-9CC0-5979B4AE8B8F}"/>
              </a:ext>
            </a:extLst>
          </p:cNvPr>
          <p:cNvSpPr>
            <a:spLocks noGrp="1"/>
          </p:cNvSpPr>
          <p:nvPr>
            <p:ph type="title"/>
          </p:nvPr>
        </p:nvSpPr>
        <p:spPr>
          <a:xfrm>
            <a:off x="628650" y="365126"/>
            <a:ext cx="7886700" cy="1325563"/>
          </a:xfrm>
        </p:spPr>
        <p:txBody>
          <a:bodyPr>
            <a:noAutofit/>
          </a:bodyPr>
          <a:lstStyle/>
          <a:p>
            <a:pPr algn="ctr"/>
            <a:r>
              <a:rPr lang="fr-FR" b="1" dirty="0">
                <a:solidFill>
                  <a:schemeClr val="accent6">
                    <a:lumMod val="75000"/>
                  </a:schemeClr>
                </a:solidFill>
                <a:latin typeface="+mn-lt"/>
              </a:rPr>
              <a:t>Atelier : Etat des lieux et enjeux</a:t>
            </a:r>
          </a:p>
        </p:txBody>
      </p:sp>
    </p:spTree>
    <p:extLst>
      <p:ext uri="{BB962C8B-B14F-4D97-AF65-F5344CB8AC3E}">
        <p14:creationId xmlns:p14="http://schemas.microsoft.com/office/powerpoint/2010/main" val="40248390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96C8AAC3-3F5F-4373-B0FD-DE90ACE0E473}"/>
              </a:ext>
            </a:extLst>
          </p:cNvPr>
          <p:cNvSpPr>
            <a:spLocks noGrp="1"/>
          </p:cNvSpPr>
          <p:nvPr>
            <p:ph type="sldNum" sz="quarter" idx="12"/>
          </p:nvPr>
        </p:nvSpPr>
        <p:spPr/>
        <p:txBody>
          <a:bodyPr/>
          <a:lstStyle/>
          <a:p>
            <a:fld id="{E5021242-7729-4F97-9333-3CCD05E129F5}" type="slidenum">
              <a:rPr lang="fr-FR" smtClean="0"/>
              <a:t>19</a:t>
            </a:fld>
            <a:endParaRPr lang="fr-FR" dirty="0"/>
          </a:p>
        </p:txBody>
      </p:sp>
      <p:sp>
        <p:nvSpPr>
          <p:cNvPr id="5" name="Espace réservé du contenu 4">
            <a:extLst>
              <a:ext uri="{FF2B5EF4-FFF2-40B4-BE49-F238E27FC236}">
                <a16:creationId xmlns:a16="http://schemas.microsoft.com/office/drawing/2014/main" id="{3D49E03B-9D32-4D7E-9E9A-FBCDFECF156D}"/>
              </a:ext>
            </a:extLst>
          </p:cNvPr>
          <p:cNvSpPr>
            <a:spLocks noGrp="1"/>
          </p:cNvSpPr>
          <p:nvPr>
            <p:ph idx="1"/>
          </p:nvPr>
        </p:nvSpPr>
        <p:spPr/>
        <p:txBody>
          <a:bodyPr/>
          <a:lstStyle/>
          <a:p>
            <a:r>
              <a:rPr lang="fr-FR" dirty="0"/>
              <a:t>Tourbe : importante épaisseur de tourbe</a:t>
            </a:r>
          </a:p>
          <a:p>
            <a:pPr marL="0" indent="0">
              <a:buNone/>
            </a:pPr>
            <a:r>
              <a:rPr lang="fr-FR" dirty="0"/>
              <a:t>   	       minéralisation</a:t>
            </a:r>
          </a:p>
        </p:txBody>
      </p:sp>
      <p:pic>
        <p:nvPicPr>
          <p:cNvPr id="9" name="Graphique 8" descr="Avertissement contour">
            <a:extLst>
              <a:ext uri="{FF2B5EF4-FFF2-40B4-BE49-F238E27FC236}">
                <a16:creationId xmlns:a16="http://schemas.microsoft.com/office/drawing/2014/main" id="{25B67A0B-69EC-4B30-A6E2-153D07B5923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45151" y="2115127"/>
            <a:ext cx="475673" cy="475673"/>
          </a:xfrm>
          <a:prstGeom prst="rect">
            <a:avLst/>
          </a:prstGeom>
        </p:spPr>
      </p:pic>
      <p:sp>
        <p:nvSpPr>
          <p:cNvPr id="11" name="Titre 2">
            <a:extLst>
              <a:ext uri="{FF2B5EF4-FFF2-40B4-BE49-F238E27FC236}">
                <a16:creationId xmlns:a16="http://schemas.microsoft.com/office/drawing/2014/main" id="{E7EFF106-AE39-4426-A1A7-A9F8D651472A}"/>
              </a:ext>
            </a:extLst>
          </p:cNvPr>
          <p:cNvSpPr>
            <a:spLocks noGrp="1"/>
          </p:cNvSpPr>
          <p:nvPr>
            <p:ph type="title"/>
          </p:nvPr>
        </p:nvSpPr>
        <p:spPr>
          <a:xfrm>
            <a:off x="628650" y="365126"/>
            <a:ext cx="7886700" cy="1325563"/>
          </a:xfrm>
        </p:spPr>
        <p:txBody>
          <a:bodyPr>
            <a:noAutofit/>
          </a:bodyPr>
          <a:lstStyle/>
          <a:p>
            <a:pPr algn="ctr"/>
            <a:r>
              <a:rPr lang="fr-FR" b="1" dirty="0">
                <a:solidFill>
                  <a:schemeClr val="accent6">
                    <a:lumMod val="75000"/>
                  </a:schemeClr>
                </a:solidFill>
                <a:latin typeface="+mn-lt"/>
              </a:rPr>
              <a:t>Atelier : Etat des lieux et enjeux</a:t>
            </a:r>
          </a:p>
        </p:txBody>
      </p:sp>
      <p:pic>
        <p:nvPicPr>
          <p:cNvPr id="3" name="Image 2" descr="Une image contenant extérieur, terrain, herbe, arbre&#10;&#10;Description générée automatiquement">
            <a:extLst>
              <a:ext uri="{FF2B5EF4-FFF2-40B4-BE49-F238E27FC236}">
                <a16:creationId xmlns:a16="http://schemas.microsoft.com/office/drawing/2014/main" id="{C9741AE4-5623-4A1D-9916-08B10E1E198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03450" y="2759075"/>
            <a:ext cx="4737099" cy="3552824"/>
          </a:xfrm>
          <a:prstGeom prst="rect">
            <a:avLst/>
          </a:prstGeom>
        </p:spPr>
      </p:pic>
    </p:spTree>
    <p:extLst>
      <p:ext uri="{BB962C8B-B14F-4D97-AF65-F5344CB8AC3E}">
        <p14:creationId xmlns:p14="http://schemas.microsoft.com/office/powerpoint/2010/main" val="4292064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628650" y="365126"/>
            <a:ext cx="7886700" cy="1677439"/>
          </a:xfrm>
        </p:spPr>
        <p:txBody>
          <a:bodyPr>
            <a:noAutofit/>
          </a:bodyPr>
          <a:lstStyle/>
          <a:p>
            <a:pPr algn="ctr"/>
            <a:r>
              <a:rPr lang="fr-FR" b="1" dirty="0">
                <a:solidFill>
                  <a:schemeClr val="accent6">
                    <a:lumMod val="75000"/>
                  </a:schemeClr>
                </a:solidFill>
                <a:latin typeface="+mn-lt"/>
              </a:rPr>
              <a:t>Plan de gestion d’une zone humide</a:t>
            </a:r>
            <a:br>
              <a:rPr lang="fr-FR" b="1" dirty="0">
                <a:solidFill>
                  <a:schemeClr val="accent6">
                    <a:lumMod val="75000"/>
                  </a:schemeClr>
                </a:solidFill>
                <a:latin typeface="+mn-lt"/>
              </a:rPr>
            </a:br>
            <a:r>
              <a:rPr lang="fr-FR" sz="2800" b="1" dirty="0">
                <a:solidFill>
                  <a:schemeClr val="accent6">
                    <a:lumMod val="75000"/>
                  </a:schemeClr>
                </a:solidFill>
                <a:latin typeface="+mn-lt"/>
              </a:rPr>
              <a:t>Exemple : Le marais communal de Breuil-le-Sec</a:t>
            </a:r>
            <a:endParaRPr lang="fr-FR" b="1" dirty="0">
              <a:solidFill>
                <a:schemeClr val="accent6">
                  <a:lumMod val="75000"/>
                </a:schemeClr>
              </a:solidFill>
              <a:latin typeface="+mn-lt"/>
            </a:endParaRPr>
          </a:p>
        </p:txBody>
      </p:sp>
      <p:sp>
        <p:nvSpPr>
          <p:cNvPr id="4" name="Espace réservé du numéro de diapositive 3">
            <a:extLst>
              <a:ext uri="{FF2B5EF4-FFF2-40B4-BE49-F238E27FC236}">
                <a16:creationId xmlns:a16="http://schemas.microsoft.com/office/drawing/2014/main" id="{96C8AAC3-3F5F-4373-B0FD-DE90ACE0E473}"/>
              </a:ext>
            </a:extLst>
          </p:cNvPr>
          <p:cNvSpPr>
            <a:spLocks noGrp="1"/>
          </p:cNvSpPr>
          <p:nvPr>
            <p:ph type="sldNum" sz="quarter" idx="12"/>
          </p:nvPr>
        </p:nvSpPr>
        <p:spPr/>
        <p:txBody>
          <a:bodyPr/>
          <a:lstStyle/>
          <a:p>
            <a:fld id="{E5021242-7729-4F97-9333-3CCD05E129F5}" type="slidenum">
              <a:rPr lang="fr-FR" smtClean="0"/>
              <a:t>2</a:t>
            </a:fld>
            <a:endParaRPr lang="fr-FR" dirty="0"/>
          </a:p>
        </p:txBody>
      </p:sp>
      <p:grpSp>
        <p:nvGrpSpPr>
          <p:cNvPr id="24" name="Groupe 23">
            <a:extLst>
              <a:ext uri="{FF2B5EF4-FFF2-40B4-BE49-F238E27FC236}">
                <a16:creationId xmlns:a16="http://schemas.microsoft.com/office/drawing/2014/main" id="{A6F52184-E277-4812-AA81-49EF15FE3A7D}"/>
              </a:ext>
            </a:extLst>
          </p:cNvPr>
          <p:cNvGrpSpPr/>
          <p:nvPr/>
        </p:nvGrpSpPr>
        <p:grpSpPr>
          <a:xfrm>
            <a:off x="820220" y="3935623"/>
            <a:ext cx="7695129" cy="527670"/>
            <a:chOff x="0" y="1248790"/>
            <a:chExt cx="7695129" cy="527670"/>
          </a:xfrm>
        </p:grpSpPr>
        <p:sp>
          <p:nvSpPr>
            <p:cNvPr id="25" name="Rectangle : coins arrondis 24">
              <a:extLst>
                <a:ext uri="{FF2B5EF4-FFF2-40B4-BE49-F238E27FC236}">
                  <a16:creationId xmlns:a16="http://schemas.microsoft.com/office/drawing/2014/main" id="{9118B2A5-369E-4743-ACF2-A0E562F6A22E}"/>
                </a:ext>
              </a:extLst>
            </p:cNvPr>
            <p:cNvSpPr/>
            <p:nvPr/>
          </p:nvSpPr>
          <p:spPr>
            <a:xfrm>
              <a:off x="0" y="1248790"/>
              <a:ext cx="7695129" cy="527670"/>
            </a:xfrm>
            <a:prstGeom prst="roundRect">
              <a:avLst/>
            </a:prstGeom>
            <a:solidFill>
              <a:schemeClr val="accent6">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6" name="Rectangle : coins arrondis 4">
              <a:extLst>
                <a:ext uri="{FF2B5EF4-FFF2-40B4-BE49-F238E27FC236}">
                  <a16:creationId xmlns:a16="http://schemas.microsoft.com/office/drawing/2014/main" id="{8ACF993A-E783-4F62-BC1A-CB8125FE4DBB}"/>
                </a:ext>
              </a:extLst>
            </p:cNvPr>
            <p:cNvSpPr txBox="1"/>
            <p:nvPr/>
          </p:nvSpPr>
          <p:spPr>
            <a:xfrm>
              <a:off x="25759" y="1274549"/>
              <a:ext cx="7643611" cy="476152"/>
            </a:xfrm>
            <a:prstGeom prst="rect">
              <a:avLst/>
            </a:prstGeom>
            <a:solidFill>
              <a:schemeClr val="accent6">
                <a:lumMod val="75000"/>
              </a:schemeClr>
            </a:solidFill>
          </p:spPr>
          <p:style>
            <a:lnRef idx="0">
              <a:scrgbClr r="0" g="0" b="0"/>
            </a:lnRef>
            <a:fillRef idx="0">
              <a:scrgbClr r="0" g="0" b="0"/>
            </a:fillRef>
            <a:effectRef idx="0">
              <a:scrgbClr r="0" g="0" b="0"/>
            </a:effectRef>
            <a:fontRef idx="minor">
              <a:schemeClr val="lt1"/>
            </a:fontRef>
          </p:style>
          <p:txBody>
            <a:bodyPr spcFirstLastPara="0" vert="horz" wrap="square" lIns="83820" tIns="83820" rIns="83820" bIns="83820" numCol="1" spcCol="1270" anchor="ctr" anchorCtr="0">
              <a:noAutofit/>
            </a:bodyPr>
            <a:lstStyle/>
            <a:p>
              <a:r>
                <a:rPr lang="fr-FR" sz="2200" dirty="0"/>
                <a:t>2</a:t>
              </a:r>
              <a:r>
                <a:rPr lang="fr-FR" sz="2200" kern="1200" dirty="0"/>
                <a:t>. Atelier : La gestion du marais communal de Breuil-le-Sec</a:t>
              </a:r>
              <a:endParaRPr lang="fr-FR" sz="2200" dirty="0"/>
            </a:p>
          </p:txBody>
        </p:sp>
      </p:grpSp>
      <p:sp>
        <p:nvSpPr>
          <p:cNvPr id="29" name="Rectangle : coins arrondis 28">
            <a:extLst>
              <a:ext uri="{FF2B5EF4-FFF2-40B4-BE49-F238E27FC236}">
                <a16:creationId xmlns:a16="http://schemas.microsoft.com/office/drawing/2014/main" id="{54CDEF4A-4483-44AF-A4A3-3E8D13EAB86D}"/>
              </a:ext>
            </a:extLst>
          </p:cNvPr>
          <p:cNvSpPr/>
          <p:nvPr/>
        </p:nvSpPr>
        <p:spPr>
          <a:xfrm>
            <a:off x="820220" y="2607168"/>
            <a:ext cx="7695129" cy="527670"/>
          </a:xfrm>
          <a:prstGeom prst="roundRect">
            <a:avLst/>
          </a:prstGeom>
          <a:solidFill>
            <a:schemeClr val="accent6">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r>
              <a:rPr lang="fr-FR" sz="2200" kern="1200" dirty="0"/>
              <a:t>1. Qu’est</a:t>
            </a:r>
            <a:r>
              <a:rPr lang="fr-FR" sz="2200" dirty="0"/>
              <a:t>-ce qu’un </a:t>
            </a:r>
            <a:r>
              <a:rPr lang="fr-FR" sz="2200" kern="1200" dirty="0"/>
              <a:t>plan de gestion d’un espace naturel ?</a:t>
            </a:r>
          </a:p>
        </p:txBody>
      </p:sp>
    </p:spTree>
    <p:extLst>
      <p:ext uri="{BB962C8B-B14F-4D97-AF65-F5344CB8AC3E}">
        <p14:creationId xmlns:p14="http://schemas.microsoft.com/office/powerpoint/2010/main" val="2317270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96C8AAC3-3F5F-4373-B0FD-DE90ACE0E473}"/>
              </a:ext>
            </a:extLst>
          </p:cNvPr>
          <p:cNvSpPr>
            <a:spLocks noGrp="1"/>
          </p:cNvSpPr>
          <p:nvPr>
            <p:ph type="sldNum" sz="quarter" idx="12"/>
          </p:nvPr>
        </p:nvSpPr>
        <p:spPr/>
        <p:txBody>
          <a:bodyPr/>
          <a:lstStyle/>
          <a:p>
            <a:fld id="{E5021242-7729-4F97-9333-3CCD05E129F5}" type="slidenum">
              <a:rPr lang="fr-FR" smtClean="0"/>
              <a:t>20</a:t>
            </a:fld>
            <a:endParaRPr lang="fr-FR" dirty="0"/>
          </a:p>
        </p:txBody>
      </p:sp>
      <p:pic>
        <p:nvPicPr>
          <p:cNvPr id="8" name="Espace réservé du contenu 7" descr="Une image contenant herbe, extérieur, arbre, ciel&#10;&#10;Description générée automatiquement">
            <a:extLst>
              <a:ext uri="{FF2B5EF4-FFF2-40B4-BE49-F238E27FC236}">
                <a16:creationId xmlns:a16="http://schemas.microsoft.com/office/drawing/2014/main" id="{4407C862-7CC1-424D-ADE1-CFD089DDBA2A}"/>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671107" y="1650444"/>
            <a:ext cx="5801784" cy="4351338"/>
          </a:xfrm>
        </p:spPr>
      </p:pic>
      <p:sp>
        <p:nvSpPr>
          <p:cNvPr id="5" name="ZoneTexte 4">
            <a:extLst>
              <a:ext uri="{FF2B5EF4-FFF2-40B4-BE49-F238E27FC236}">
                <a16:creationId xmlns:a16="http://schemas.microsoft.com/office/drawing/2014/main" id="{5C7726E9-5D24-4B7B-8CDB-3657D3AA3B98}"/>
              </a:ext>
            </a:extLst>
          </p:cNvPr>
          <p:cNvSpPr txBox="1"/>
          <p:nvPr/>
        </p:nvSpPr>
        <p:spPr>
          <a:xfrm>
            <a:off x="2244534" y="6006545"/>
            <a:ext cx="4654929" cy="369332"/>
          </a:xfrm>
          <a:prstGeom prst="rect">
            <a:avLst/>
          </a:prstGeom>
          <a:noFill/>
        </p:spPr>
        <p:txBody>
          <a:bodyPr wrap="none" rtlCol="0">
            <a:spAutoFit/>
          </a:bodyPr>
          <a:lstStyle/>
          <a:p>
            <a:r>
              <a:rPr lang="fr-FR" dirty="0"/>
              <a:t>Gestion sous les lignes de transport d’électricité</a:t>
            </a:r>
          </a:p>
        </p:txBody>
      </p:sp>
      <p:sp>
        <p:nvSpPr>
          <p:cNvPr id="9" name="Titre 2">
            <a:extLst>
              <a:ext uri="{FF2B5EF4-FFF2-40B4-BE49-F238E27FC236}">
                <a16:creationId xmlns:a16="http://schemas.microsoft.com/office/drawing/2014/main" id="{D810D6BE-C4AB-4655-8FC0-D9FFB034565C}"/>
              </a:ext>
            </a:extLst>
          </p:cNvPr>
          <p:cNvSpPr>
            <a:spLocks noGrp="1"/>
          </p:cNvSpPr>
          <p:nvPr>
            <p:ph type="title"/>
          </p:nvPr>
        </p:nvSpPr>
        <p:spPr>
          <a:xfrm>
            <a:off x="628650" y="365126"/>
            <a:ext cx="7886700" cy="1325563"/>
          </a:xfrm>
        </p:spPr>
        <p:txBody>
          <a:bodyPr>
            <a:noAutofit/>
          </a:bodyPr>
          <a:lstStyle/>
          <a:p>
            <a:pPr algn="ctr"/>
            <a:r>
              <a:rPr lang="fr-FR" b="1" dirty="0">
                <a:solidFill>
                  <a:schemeClr val="accent6">
                    <a:lumMod val="75000"/>
                  </a:schemeClr>
                </a:solidFill>
                <a:latin typeface="+mn-lt"/>
              </a:rPr>
              <a:t>Atelier : Etat des lieux et enjeux</a:t>
            </a:r>
          </a:p>
        </p:txBody>
      </p:sp>
    </p:spTree>
    <p:extLst>
      <p:ext uri="{BB962C8B-B14F-4D97-AF65-F5344CB8AC3E}">
        <p14:creationId xmlns:p14="http://schemas.microsoft.com/office/powerpoint/2010/main" val="15153888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96C8AAC3-3F5F-4373-B0FD-DE90ACE0E473}"/>
              </a:ext>
            </a:extLst>
          </p:cNvPr>
          <p:cNvSpPr>
            <a:spLocks noGrp="1"/>
          </p:cNvSpPr>
          <p:nvPr>
            <p:ph type="sldNum" sz="quarter" idx="12"/>
          </p:nvPr>
        </p:nvSpPr>
        <p:spPr/>
        <p:txBody>
          <a:bodyPr/>
          <a:lstStyle/>
          <a:p>
            <a:fld id="{E5021242-7729-4F97-9333-3CCD05E129F5}" type="slidenum">
              <a:rPr lang="fr-FR" smtClean="0"/>
              <a:t>21</a:t>
            </a:fld>
            <a:endParaRPr lang="fr-FR" dirty="0"/>
          </a:p>
        </p:txBody>
      </p:sp>
      <p:pic>
        <p:nvPicPr>
          <p:cNvPr id="7" name="Espace réservé du contenu 6" descr="Une image contenant extérieur, nature, arbre, herbe&#10;&#10;Description générée automatiquement">
            <a:extLst>
              <a:ext uri="{FF2B5EF4-FFF2-40B4-BE49-F238E27FC236}">
                <a16:creationId xmlns:a16="http://schemas.microsoft.com/office/drawing/2014/main" id="{76AE9B0D-38DE-4697-9FEB-FB1E169FB62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671108" y="1825625"/>
            <a:ext cx="5801784" cy="4351338"/>
          </a:xfrm>
        </p:spPr>
      </p:pic>
      <p:sp>
        <p:nvSpPr>
          <p:cNvPr id="5" name="ZoneTexte 4">
            <a:extLst>
              <a:ext uri="{FF2B5EF4-FFF2-40B4-BE49-F238E27FC236}">
                <a16:creationId xmlns:a16="http://schemas.microsoft.com/office/drawing/2014/main" id="{6B9ECB9F-0904-4E0C-8468-4FCB6BBCD452}"/>
              </a:ext>
            </a:extLst>
          </p:cNvPr>
          <p:cNvSpPr txBox="1"/>
          <p:nvPr/>
        </p:nvSpPr>
        <p:spPr>
          <a:xfrm>
            <a:off x="3991969" y="6176963"/>
            <a:ext cx="1160061" cy="369332"/>
          </a:xfrm>
          <a:prstGeom prst="rect">
            <a:avLst/>
          </a:prstGeom>
          <a:noFill/>
        </p:spPr>
        <p:txBody>
          <a:bodyPr wrap="none" rtlCol="0">
            <a:spAutoFit/>
          </a:bodyPr>
          <a:lstStyle/>
          <a:p>
            <a:r>
              <a:rPr lang="fr-FR" dirty="0"/>
              <a:t>Les étangs</a:t>
            </a:r>
          </a:p>
        </p:txBody>
      </p:sp>
      <p:sp>
        <p:nvSpPr>
          <p:cNvPr id="8" name="Titre 2">
            <a:extLst>
              <a:ext uri="{FF2B5EF4-FFF2-40B4-BE49-F238E27FC236}">
                <a16:creationId xmlns:a16="http://schemas.microsoft.com/office/drawing/2014/main" id="{072B8481-1FF3-4DD5-A9E4-0B3E659ADE37}"/>
              </a:ext>
            </a:extLst>
          </p:cNvPr>
          <p:cNvSpPr>
            <a:spLocks noGrp="1"/>
          </p:cNvSpPr>
          <p:nvPr>
            <p:ph type="title"/>
          </p:nvPr>
        </p:nvSpPr>
        <p:spPr>
          <a:xfrm>
            <a:off x="628650" y="365126"/>
            <a:ext cx="7886700" cy="1325563"/>
          </a:xfrm>
        </p:spPr>
        <p:txBody>
          <a:bodyPr>
            <a:noAutofit/>
          </a:bodyPr>
          <a:lstStyle/>
          <a:p>
            <a:pPr algn="ctr"/>
            <a:r>
              <a:rPr lang="fr-FR" b="1" dirty="0">
                <a:solidFill>
                  <a:schemeClr val="accent6">
                    <a:lumMod val="75000"/>
                  </a:schemeClr>
                </a:solidFill>
                <a:latin typeface="+mn-lt"/>
              </a:rPr>
              <a:t>Atelier : Etat des lieux et enjeux</a:t>
            </a:r>
          </a:p>
        </p:txBody>
      </p:sp>
    </p:spTree>
    <p:extLst>
      <p:ext uri="{BB962C8B-B14F-4D97-AF65-F5344CB8AC3E}">
        <p14:creationId xmlns:p14="http://schemas.microsoft.com/office/powerpoint/2010/main" val="11866502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96C8AAC3-3F5F-4373-B0FD-DE90ACE0E473}"/>
              </a:ext>
            </a:extLst>
          </p:cNvPr>
          <p:cNvSpPr>
            <a:spLocks noGrp="1"/>
          </p:cNvSpPr>
          <p:nvPr>
            <p:ph type="sldNum" sz="quarter" idx="12"/>
          </p:nvPr>
        </p:nvSpPr>
        <p:spPr/>
        <p:txBody>
          <a:bodyPr/>
          <a:lstStyle/>
          <a:p>
            <a:fld id="{E5021242-7729-4F97-9333-3CCD05E129F5}" type="slidenum">
              <a:rPr lang="fr-FR" smtClean="0"/>
              <a:t>22</a:t>
            </a:fld>
            <a:endParaRPr lang="fr-FR" dirty="0"/>
          </a:p>
        </p:txBody>
      </p:sp>
      <p:pic>
        <p:nvPicPr>
          <p:cNvPr id="8" name="Espace réservé du contenu 7" descr="Une image contenant arbre, extérieur, plante, buissons&#10;&#10;Description générée automatiquement">
            <a:extLst>
              <a:ext uri="{FF2B5EF4-FFF2-40B4-BE49-F238E27FC236}">
                <a16:creationId xmlns:a16="http://schemas.microsoft.com/office/drawing/2014/main" id="{E74B9DC4-1B3B-40B2-B047-0662B748025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66634" y="991700"/>
            <a:ext cx="2595836" cy="1946877"/>
          </a:xfrm>
        </p:spPr>
      </p:pic>
      <p:pic>
        <p:nvPicPr>
          <p:cNvPr id="10" name="Image 9" descr="Une image contenant arbre, extérieur, herbe, plante&#10;&#10;Description générée automatiquement">
            <a:extLst>
              <a:ext uri="{FF2B5EF4-FFF2-40B4-BE49-F238E27FC236}">
                <a16:creationId xmlns:a16="http://schemas.microsoft.com/office/drawing/2014/main" id="{AC900CA6-AE89-4B04-9654-3F0857BEAB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71899" y="805947"/>
            <a:ext cx="2989194" cy="2241896"/>
          </a:xfrm>
          <a:prstGeom prst="rect">
            <a:avLst/>
          </a:prstGeom>
        </p:spPr>
      </p:pic>
      <p:pic>
        <p:nvPicPr>
          <p:cNvPr id="12" name="Image 11" descr="Une image contenant texte, herbe, plante&#10;&#10;Description générée automatiquement">
            <a:extLst>
              <a:ext uri="{FF2B5EF4-FFF2-40B4-BE49-F238E27FC236}">
                <a16:creationId xmlns:a16="http://schemas.microsoft.com/office/drawing/2014/main" id="{8BF790D3-49C0-4A9D-B6E6-0C99AE80AFD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82794" y="3848393"/>
            <a:ext cx="2666531" cy="1999898"/>
          </a:xfrm>
          <a:prstGeom prst="rect">
            <a:avLst/>
          </a:prstGeom>
        </p:spPr>
      </p:pic>
      <p:pic>
        <p:nvPicPr>
          <p:cNvPr id="14" name="Image 13" descr="Une image contenant arbre, extérieur, herbe, plante&#10;&#10;Description générée automatiquement">
            <a:extLst>
              <a:ext uri="{FF2B5EF4-FFF2-40B4-BE49-F238E27FC236}">
                <a16:creationId xmlns:a16="http://schemas.microsoft.com/office/drawing/2014/main" id="{3DC80753-5D79-4A2D-AA8B-9D54EBAC274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6703" y="3630924"/>
            <a:ext cx="2850654" cy="2137991"/>
          </a:xfrm>
          <a:prstGeom prst="rect">
            <a:avLst/>
          </a:prstGeom>
        </p:spPr>
      </p:pic>
      <p:sp>
        <p:nvSpPr>
          <p:cNvPr id="9" name="ZoneTexte 8">
            <a:extLst>
              <a:ext uri="{FF2B5EF4-FFF2-40B4-BE49-F238E27FC236}">
                <a16:creationId xmlns:a16="http://schemas.microsoft.com/office/drawing/2014/main" id="{FF0CD3BA-0581-4414-900E-01B132A3E335}"/>
              </a:ext>
            </a:extLst>
          </p:cNvPr>
          <p:cNvSpPr txBox="1"/>
          <p:nvPr/>
        </p:nvSpPr>
        <p:spPr>
          <a:xfrm>
            <a:off x="748591" y="2934156"/>
            <a:ext cx="1631922" cy="369332"/>
          </a:xfrm>
          <a:prstGeom prst="rect">
            <a:avLst/>
          </a:prstGeom>
          <a:noFill/>
        </p:spPr>
        <p:txBody>
          <a:bodyPr wrap="none" rtlCol="0">
            <a:spAutoFit/>
          </a:bodyPr>
          <a:lstStyle/>
          <a:p>
            <a:r>
              <a:rPr lang="fr-FR" dirty="0"/>
              <a:t>Aster lancéolée</a:t>
            </a:r>
          </a:p>
        </p:txBody>
      </p:sp>
      <p:sp>
        <p:nvSpPr>
          <p:cNvPr id="11" name="ZoneTexte 10">
            <a:extLst>
              <a:ext uri="{FF2B5EF4-FFF2-40B4-BE49-F238E27FC236}">
                <a16:creationId xmlns:a16="http://schemas.microsoft.com/office/drawing/2014/main" id="{83A68721-32E3-423E-AA1C-794D8BB0E809}"/>
              </a:ext>
            </a:extLst>
          </p:cNvPr>
          <p:cNvSpPr txBox="1"/>
          <p:nvPr/>
        </p:nvSpPr>
        <p:spPr>
          <a:xfrm>
            <a:off x="7000379" y="3047843"/>
            <a:ext cx="1132233" cy="369332"/>
          </a:xfrm>
          <a:prstGeom prst="rect">
            <a:avLst/>
          </a:prstGeom>
          <a:noFill/>
        </p:spPr>
        <p:txBody>
          <a:bodyPr wrap="none" rtlCol="0">
            <a:spAutoFit/>
          </a:bodyPr>
          <a:lstStyle/>
          <a:p>
            <a:r>
              <a:rPr lang="fr-FR" dirty="0" err="1"/>
              <a:t>Sainforine</a:t>
            </a:r>
            <a:endParaRPr lang="fr-FR" dirty="0"/>
          </a:p>
        </p:txBody>
      </p:sp>
      <p:sp>
        <p:nvSpPr>
          <p:cNvPr id="13" name="ZoneTexte 12">
            <a:extLst>
              <a:ext uri="{FF2B5EF4-FFF2-40B4-BE49-F238E27FC236}">
                <a16:creationId xmlns:a16="http://schemas.microsoft.com/office/drawing/2014/main" id="{856BC107-4792-42D0-AA51-88619D95EA2F}"/>
              </a:ext>
            </a:extLst>
          </p:cNvPr>
          <p:cNvSpPr txBox="1"/>
          <p:nvPr/>
        </p:nvSpPr>
        <p:spPr>
          <a:xfrm>
            <a:off x="7182098" y="5818114"/>
            <a:ext cx="1067921" cy="369332"/>
          </a:xfrm>
          <a:prstGeom prst="rect">
            <a:avLst/>
          </a:prstGeom>
          <a:noFill/>
        </p:spPr>
        <p:txBody>
          <a:bodyPr wrap="none" rtlCol="0">
            <a:spAutoFit/>
          </a:bodyPr>
          <a:lstStyle/>
          <a:p>
            <a:r>
              <a:rPr lang="fr-FR" dirty="0"/>
              <a:t>Ragondin</a:t>
            </a:r>
          </a:p>
        </p:txBody>
      </p:sp>
      <p:sp>
        <p:nvSpPr>
          <p:cNvPr id="15" name="ZoneTexte 14">
            <a:extLst>
              <a:ext uri="{FF2B5EF4-FFF2-40B4-BE49-F238E27FC236}">
                <a16:creationId xmlns:a16="http://schemas.microsoft.com/office/drawing/2014/main" id="{DBCA45C6-6EC5-414C-8BE5-A563BF338977}"/>
              </a:ext>
            </a:extLst>
          </p:cNvPr>
          <p:cNvSpPr txBox="1"/>
          <p:nvPr/>
        </p:nvSpPr>
        <p:spPr>
          <a:xfrm>
            <a:off x="1209223" y="5818114"/>
            <a:ext cx="1022203" cy="369332"/>
          </a:xfrm>
          <a:prstGeom prst="rect">
            <a:avLst/>
          </a:prstGeom>
          <a:noFill/>
        </p:spPr>
        <p:txBody>
          <a:bodyPr wrap="none" rtlCol="0">
            <a:spAutoFit/>
          </a:bodyPr>
          <a:lstStyle/>
          <a:p>
            <a:r>
              <a:rPr lang="fr-FR" dirty="0"/>
              <a:t>Résineux</a:t>
            </a:r>
          </a:p>
        </p:txBody>
      </p:sp>
      <p:pic>
        <p:nvPicPr>
          <p:cNvPr id="5" name="Image 4" descr="Une image contenant arbre, extérieur, herbe, plante&#10;&#10;Description générée automatiquement">
            <a:extLst>
              <a:ext uri="{FF2B5EF4-FFF2-40B4-BE49-F238E27FC236}">
                <a16:creationId xmlns:a16="http://schemas.microsoft.com/office/drawing/2014/main" id="{4572E22C-2A87-40D6-A865-F2D4AE4567E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59799" y="1918814"/>
            <a:ext cx="2690191" cy="2017643"/>
          </a:xfrm>
          <a:prstGeom prst="rect">
            <a:avLst/>
          </a:prstGeom>
        </p:spPr>
      </p:pic>
      <p:sp>
        <p:nvSpPr>
          <p:cNvPr id="16" name="ZoneTexte 15">
            <a:extLst>
              <a:ext uri="{FF2B5EF4-FFF2-40B4-BE49-F238E27FC236}">
                <a16:creationId xmlns:a16="http://schemas.microsoft.com/office/drawing/2014/main" id="{E09CBB6A-F7E1-4895-8FC1-31933D4DE403}"/>
              </a:ext>
            </a:extLst>
          </p:cNvPr>
          <p:cNvSpPr txBox="1"/>
          <p:nvPr/>
        </p:nvSpPr>
        <p:spPr>
          <a:xfrm>
            <a:off x="3854718" y="3886185"/>
            <a:ext cx="1433790" cy="369332"/>
          </a:xfrm>
          <a:prstGeom prst="rect">
            <a:avLst/>
          </a:prstGeom>
          <a:noFill/>
        </p:spPr>
        <p:txBody>
          <a:bodyPr wrap="none" rtlCol="0">
            <a:spAutoFit/>
          </a:bodyPr>
          <a:lstStyle/>
          <a:p>
            <a:r>
              <a:rPr lang="fr-FR" dirty="0"/>
              <a:t>Populiculture</a:t>
            </a:r>
          </a:p>
        </p:txBody>
      </p:sp>
      <p:pic>
        <p:nvPicPr>
          <p:cNvPr id="7" name="Image 6" descr="Une image contenant arbre, extérieur, vert, plante&#10;&#10;Description générée automatiquement">
            <a:extLst>
              <a:ext uri="{FF2B5EF4-FFF2-40B4-BE49-F238E27FC236}">
                <a16:creationId xmlns:a16="http://schemas.microsoft.com/office/drawing/2014/main" id="{EF8EAA80-A534-44A1-8537-7D4C7E28F32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499861" y="4476218"/>
            <a:ext cx="2666531" cy="1999898"/>
          </a:xfrm>
          <a:prstGeom prst="rect">
            <a:avLst/>
          </a:prstGeom>
        </p:spPr>
      </p:pic>
      <p:sp>
        <p:nvSpPr>
          <p:cNvPr id="17" name="ZoneTexte 16">
            <a:extLst>
              <a:ext uri="{FF2B5EF4-FFF2-40B4-BE49-F238E27FC236}">
                <a16:creationId xmlns:a16="http://schemas.microsoft.com/office/drawing/2014/main" id="{69CC6701-997A-4D2D-8261-DA4BB200C613}"/>
              </a:ext>
            </a:extLst>
          </p:cNvPr>
          <p:cNvSpPr txBox="1"/>
          <p:nvPr/>
        </p:nvSpPr>
        <p:spPr>
          <a:xfrm>
            <a:off x="3854718" y="6441596"/>
            <a:ext cx="1920975" cy="369332"/>
          </a:xfrm>
          <a:prstGeom prst="rect">
            <a:avLst/>
          </a:prstGeom>
          <a:noFill/>
        </p:spPr>
        <p:txBody>
          <a:bodyPr wrap="none" rtlCol="0">
            <a:spAutoFit/>
          </a:bodyPr>
          <a:lstStyle/>
          <a:p>
            <a:r>
              <a:rPr lang="fr-FR" dirty="0"/>
              <a:t>Renouée asiatique</a:t>
            </a:r>
          </a:p>
        </p:txBody>
      </p:sp>
      <p:sp>
        <p:nvSpPr>
          <p:cNvPr id="18" name="Titre 2">
            <a:extLst>
              <a:ext uri="{FF2B5EF4-FFF2-40B4-BE49-F238E27FC236}">
                <a16:creationId xmlns:a16="http://schemas.microsoft.com/office/drawing/2014/main" id="{FB5E4C03-87AB-4901-996B-6E5906B16E15}"/>
              </a:ext>
            </a:extLst>
          </p:cNvPr>
          <p:cNvSpPr txBox="1">
            <a:spLocks/>
          </p:cNvSpPr>
          <p:nvPr/>
        </p:nvSpPr>
        <p:spPr>
          <a:xfrm>
            <a:off x="628650" y="-126715"/>
            <a:ext cx="7886700" cy="1325563"/>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fr-FR" b="1" dirty="0">
                <a:solidFill>
                  <a:schemeClr val="accent6">
                    <a:lumMod val="75000"/>
                  </a:schemeClr>
                </a:solidFill>
                <a:latin typeface="+mn-lt"/>
              </a:rPr>
              <a:t>Atelier : Etat des lieux et enjeux</a:t>
            </a:r>
          </a:p>
        </p:txBody>
      </p:sp>
    </p:spTree>
    <p:extLst>
      <p:ext uri="{BB962C8B-B14F-4D97-AF65-F5344CB8AC3E}">
        <p14:creationId xmlns:p14="http://schemas.microsoft.com/office/powerpoint/2010/main" val="31520980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noAutofit/>
          </a:bodyPr>
          <a:lstStyle/>
          <a:p>
            <a:pPr algn="ctr"/>
            <a:r>
              <a:rPr lang="fr-FR" b="1" dirty="0">
                <a:solidFill>
                  <a:schemeClr val="accent6">
                    <a:lumMod val="75000"/>
                  </a:schemeClr>
                </a:solidFill>
                <a:latin typeface="+mn-lt"/>
              </a:rPr>
              <a:t>Atelier : Etat des lieux et enjeux</a:t>
            </a:r>
          </a:p>
        </p:txBody>
      </p:sp>
      <p:sp>
        <p:nvSpPr>
          <p:cNvPr id="4" name="Espace réservé du numéro de diapositive 3">
            <a:extLst>
              <a:ext uri="{FF2B5EF4-FFF2-40B4-BE49-F238E27FC236}">
                <a16:creationId xmlns:a16="http://schemas.microsoft.com/office/drawing/2014/main" id="{96C8AAC3-3F5F-4373-B0FD-DE90ACE0E473}"/>
              </a:ext>
            </a:extLst>
          </p:cNvPr>
          <p:cNvSpPr>
            <a:spLocks noGrp="1"/>
          </p:cNvSpPr>
          <p:nvPr>
            <p:ph type="sldNum" sz="quarter" idx="12"/>
          </p:nvPr>
        </p:nvSpPr>
        <p:spPr/>
        <p:txBody>
          <a:bodyPr/>
          <a:lstStyle/>
          <a:p>
            <a:fld id="{E5021242-7729-4F97-9333-3CCD05E129F5}" type="slidenum">
              <a:rPr lang="fr-FR" smtClean="0"/>
              <a:t>23</a:t>
            </a:fld>
            <a:endParaRPr lang="fr-FR" dirty="0"/>
          </a:p>
        </p:txBody>
      </p:sp>
      <p:pic>
        <p:nvPicPr>
          <p:cNvPr id="8" name="Espace réservé du contenu 7" descr="Une image contenant arbre, extérieur, nature, eau&#10;&#10;Description générée automatiquement">
            <a:extLst>
              <a:ext uri="{FF2B5EF4-FFF2-40B4-BE49-F238E27FC236}">
                <a16:creationId xmlns:a16="http://schemas.microsoft.com/office/drawing/2014/main" id="{A99ABD09-97D6-4A5E-9597-2A3CC820D7B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068006" y="1845503"/>
            <a:ext cx="5007988" cy="3755991"/>
          </a:xfrm>
        </p:spPr>
      </p:pic>
      <p:sp>
        <p:nvSpPr>
          <p:cNvPr id="5" name="ZoneTexte 4">
            <a:extLst>
              <a:ext uri="{FF2B5EF4-FFF2-40B4-BE49-F238E27FC236}">
                <a16:creationId xmlns:a16="http://schemas.microsoft.com/office/drawing/2014/main" id="{06156985-88D9-4482-B169-BC45EBE98733}"/>
              </a:ext>
            </a:extLst>
          </p:cNvPr>
          <p:cNvSpPr txBox="1"/>
          <p:nvPr/>
        </p:nvSpPr>
        <p:spPr>
          <a:xfrm>
            <a:off x="3424384" y="5609590"/>
            <a:ext cx="2495298" cy="369332"/>
          </a:xfrm>
          <a:prstGeom prst="rect">
            <a:avLst/>
          </a:prstGeom>
          <a:noFill/>
        </p:spPr>
        <p:txBody>
          <a:bodyPr wrap="none" rtlCol="0">
            <a:spAutoFit/>
          </a:bodyPr>
          <a:lstStyle/>
          <a:p>
            <a:r>
              <a:rPr lang="fr-FR" dirty="0"/>
              <a:t>Cariçaies en bord de rive</a:t>
            </a:r>
          </a:p>
        </p:txBody>
      </p:sp>
    </p:spTree>
    <p:extLst>
      <p:ext uri="{BB962C8B-B14F-4D97-AF65-F5344CB8AC3E}">
        <p14:creationId xmlns:p14="http://schemas.microsoft.com/office/powerpoint/2010/main" val="32921765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noAutofit/>
          </a:bodyPr>
          <a:lstStyle/>
          <a:p>
            <a:pPr algn="ctr"/>
            <a:r>
              <a:rPr lang="fr-FR" b="1" dirty="0">
                <a:solidFill>
                  <a:schemeClr val="accent6">
                    <a:lumMod val="75000"/>
                  </a:schemeClr>
                </a:solidFill>
                <a:latin typeface="+mn-lt"/>
              </a:rPr>
              <a:t>Atelier : Etat des lieux et enjeux</a:t>
            </a:r>
          </a:p>
        </p:txBody>
      </p:sp>
      <p:sp>
        <p:nvSpPr>
          <p:cNvPr id="4" name="Espace réservé du numéro de diapositive 3">
            <a:extLst>
              <a:ext uri="{FF2B5EF4-FFF2-40B4-BE49-F238E27FC236}">
                <a16:creationId xmlns:a16="http://schemas.microsoft.com/office/drawing/2014/main" id="{96C8AAC3-3F5F-4373-B0FD-DE90ACE0E473}"/>
              </a:ext>
            </a:extLst>
          </p:cNvPr>
          <p:cNvSpPr>
            <a:spLocks noGrp="1"/>
          </p:cNvSpPr>
          <p:nvPr>
            <p:ph type="sldNum" sz="quarter" idx="12"/>
          </p:nvPr>
        </p:nvSpPr>
        <p:spPr/>
        <p:txBody>
          <a:bodyPr/>
          <a:lstStyle/>
          <a:p>
            <a:fld id="{E5021242-7729-4F97-9333-3CCD05E129F5}" type="slidenum">
              <a:rPr lang="fr-FR" smtClean="0"/>
              <a:t>24</a:t>
            </a:fld>
            <a:endParaRPr lang="fr-FR" dirty="0"/>
          </a:p>
        </p:txBody>
      </p:sp>
      <p:pic>
        <p:nvPicPr>
          <p:cNvPr id="7" name="Espace réservé du contenu 6" descr="Une image contenant herbe, arbre, extérieur, ciel&#10;&#10;Description générée automatiquement">
            <a:extLst>
              <a:ext uri="{FF2B5EF4-FFF2-40B4-BE49-F238E27FC236}">
                <a16:creationId xmlns:a16="http://schemas.microsoft.com/office/drawing/2014/main" id="{80F1D8EE-4D18-4124-A277-D9111DBB16B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39645" y="2380921"/>
            <a:ext cx="4220150" cy="3165113"/>
          </a:xfrm>
        </p:spPr>
      </p:pic>
      <p:pic>
        <p:nvPicPr>
          <p:cNvPr id="5" name="Image 4" descr="Une image contenant arbre, herbe, extérieur, plante&#10;&#10;Description générée automatiquement">
            <a:extLst>
              <a:ext uri="{FF2B5EF4-FFF2-40B4-BE49-F238E27FC236}">
                <a16:creationId xmlns:a16="http://schemas.microsoft.com/office/drawing/2014/main" id="{6BAA1020-1196-42E6-B545-EFD8CE7751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21526" y="1834269"/>
            <a:ext cx="3782829" cy="2837122"/>
          </a:xfrm>
          <a:prstGeom prst="rect">
            <a:avLst/>
          </a:prstGeom>
        </p:spPr>
      </p:pic>
      <p:sp>
        <p:nvSpPr>
          <p:cNvPr id="8" name="ZoneTexte 7">
            <a:extLst>
              <a:ext uri="{FF2B5EF4-FFF2-40B4-BE49-F238E27FC236}">
                <a16:creationId xmlns:a16="http://schemas.microsoft.com/office/drawing/2014/main" id="{9C20EB99-0E1F-4258-9CD7-85E04FBB9234}"/>
              </a:ext>
            </a:extLst>
          </p:cNvPr>
          <p:cNvSpPr txBox="1"/>
          <p:nvPr/>
        </p:nvSpPr>
        <p:spPr>
          <a:xfrm>
            <a:off x="1445914" y="5546034"/>
            <a:ext cx="1807611" cy="369332"/>
          </a:xfrm>
          <a:prstGeom prst="rect">
            <a:avLst/>
          </a:prstGeom>
          <a:noFill/>
        </p:spPr>
        <p:txBody>
          <a:bodyPr wrap="none" rtlCol="0">
            <a:spAutoFit/>
          </a:bodyPr>
          <a:lstStyle/>
          <a:p>
            <a:r>
              <a:rPr lang="fr-FR" dirty="0"/>
              <a:t>Activité de pêche</a:t>
            </a:r>
          </a:p>
        </p:txBody>
      </p:sp>
      <p:sp>
        <p:nvSpPr>
          <p:cNvPr id="9" name="ZoneTexte 8">
            <a:extLst>
              <a:ext uri="{FF2B5EF4-FFF2-40B4-BE49-F238E27FC236}">
                <a16:creationId xmlns:a16="http://schemas.microsoft.com/office/drawing/2014/main" id="{07B55633-77DE-4DF7-8CBB-6EE3B29B1F1B}"/>
              </a:ext>
            </a:extLst>
          </p:cNvPr>
          <p:cNvSpPr txBox="1"/>
          <p:nvPr/>
        </p:nvSpPr>
        <p:spPr>
          <a:xfrm>
            <a:off x="6349777" y="4630305"/>
            <a:ext cx="1326325" cy="369332"/>
          </a:xfrm>
          <a:prstGeom prst="rect">
            <a:avLst/>
          </a:prstGeom>
          <a:noFill/>
        </p:spPr>
        <p:txBody>
          <a:bodyPr wrap="none" rtlCol="0">
            <a:spAutoFit/>
          </a:bodyPr>
          <a:lstStyle/>
          <a:p>
            <a:r>
              <a:rPr lang="fr-FR" dirty="0"/>
              <a:t>Promeneurs</a:t>
            </a:r>
          </a:p>
        </p:txBody>
      </p:sp>
    </p:spTree>
    <p:extLst>
      <p:ext uri="{BB962C8B-B14F-4D97-AF65-F5344CB8AC3E}">
        <p14:creationId xmlns:p14="http://schemas.microsoft.com/office/powerpoint/2010/main" val="3013094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noAutofit/>
          </a:bodyPr>
          <a:lstStyle/>
          <a:p>
            <a:pPr algn="ctr"/>
            <a:r>
              <a:rPr lang="fr-FR" b="1" dirty="0">
                <a:solidFill>
                  <a:schemeClr val="accent6">
                    <a:lumMod val="75000"/>
                  </a:schemeClr>
                </a:solidFill>
                <a:latin typeface="+mn-lt"/>
              </a:rPr>
              <a:t>Atelier : La gestion au marais communal </a:t>
            </a:r>
            <a:br>
              <a:rPr lang="fr-FR" b="1" dirty="0">
                <a:solidFill>
                  <a:schemeClr val="accent6">
                    <a:lumMod val="75000"/>
                  </a:schemeClr>
                </a:solidFill>
                <a:latin typeface="+mn-lt"/>
              </a:rPr>
            </a:br>
            <a:r>
              <a:rPr lang="fr-FR" b="1" dirty="0">
                <a:solidFill>
                  <a:schemeClr val="accent6">
                    <a:lumMod val="75000"/>
                  </a:schemeClr>
                </a:solidFill>
                <a:latin typeface="+mn-lt"/>
              </a:rPr>
              <a:t>de Breuil-le-Sec</a:t>
            </a:r>
          </a:p>
        </p:txBody>
      </p:sp>
      <p:sp>
        <p:nvSpPr>
          <p:cNvPr id="4" name="Espace réservé du numéro de diapositive 3">
            <a:extLst>
              <a:ext uri="{FF2B5EF4-FFF2-40B4-BE49-F238E27FC236}">
                <a16:creationId xmlns:a16="http://schemas.microsoft.com/office/drawing/2014/main" id="{96C8AAC3-3F5F-4373-B0FD-DE90ACE0E473}"/>
              </a:ext>
            </a:extLst>
          </p:cNvPr>
          <p:cNvSpPr>
            <a:spLocks noGrp="1"/>
          </p:cNvSpPr>
          <p:nvPr>
            <p:ph type="sldNum" sz="quarter" idx="12"/>
          </p:nvPr>
        </p:nvSpPr>
        <p:spPr/>
        <p:txBody>
          <a:bodyPr/>
          <a:lstStyle/>
          <a:p>
            <a:fld id="{E5021242-7729-4F97-9333-3CCD05E129F5}" type="slidenum">
              <a:rPr lang="fr-FR" smtClean="0"/>
              <a:t>25</a:t>
            </a:fld>
            <a:endParaRPr lang="fr-FR" dirty="0"/>
          </a:p>
        </p:txBody>
      </p:sp>
      <p:sp>
        <p:nvSpPr>
          <p:cNvPr id="12" name="ZoneTexte 11">
            <a:extLst>
              <a:ext uri="{FF2B5EF4-FFF2-40B4-BE49-F238E27FC236}">
                <a16:creationId xmlns:a16="http://schemas.microsoft.com/office/drawing/2014/main" id="{7CB7F500-CE86-4D1F-877E-EF0608F5C4AB}"/>
              </a:ext>
            </a:extLst>
          </p:cNvPr>
          <p:cNvSpPr txBox="1"/>
          <p:nvPr/>
        </p:nvSpPr>
        <p:spPr>
          <a:xfrm>
            <a:off x="471055" y="1291601"/>
            <a:ext cx="8044295" cy="464871"/>
          </a:xfrm>
          <a:prstGeom prst="rect">
            <a:avLst/>
          </a:prstGeom>
          <a:noFill/>
        </p:spPr>
        <p:txBody>
          <a:bodyPr wrap="square">
            <a:spAutoFit/>
          </a:bodyPr>
          <a:lstStyle/>
          <a:p>
            <a:pPr algn="l">
              <a:lnSpc>
                <a:spcPct val="150000"/>
              </a:lnSpc>
            </a:pP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ZoneTexte 7">
            <a:extLst>
              <a:ext uri="{FF2B5EF4-FFF2-40B4-BE49-F238E27FC236}">
                <a16:creationId xmlns:a16="http://schemas.microsoft.com/office/drawing/2014/main" id="{052A90D3-6B1D-41C2-8F3A-B9DBA79E1E37}"/>
              </a:ext>
            </a:extLst>
          </p:cNvPr>
          <p:cNvSpPr txBox="1"/>
          <p:nvPr/>
        </p:nvSpPr>
        <p:spPr>
          <a:xfrm>
            <a:off x="845980" y="1690689"/>
            <a:ext cx="7669370" cy="4524315"/>
          </a:xfrm>
          <a:prstGeom prst="rect">
            <a:avLst/>
          </a:prstGeom>
          <a:noFill/>
        </p:spPr>
        <p:txBody>
          <a:bodyPr wrap="square">
            <a:spAutoFit/>
          </a:bodyPr>
          <a:lstStyle/>
          <a:p>
            <a:pPr algn="just"/>
            <a:r>
              <a:rPr lang="fr-FR" sz="2400" dirty="0"/>
              <a:t>1. Rappel du c</a:t>
            </a:r>
            <a:r>
              <a:rPr lang="fr-FR" sz="2400" kern="1200" dirty="0"/>
              <a:t>ontexte et des enjeux du site</a:t>
            </a:r>
          </a:p>
          <a:p>
            <a:endParaRPr lang="fr-FR" sz="2400" kern="1200" dirty="0"/>
          </a:p>
          <a:p>
            <a:r>
              <a:rPr lang="fr-FR" sz="2400" kern="1200" dirty="0"/>
              <a:t>2. </a:t>
            </a:r>
            <a:r>
              <a:rPr lang="fr-FR" sz="2400" u="sng" kern="1200" dirty="0"/>
              <a:t>Par groupes</a:t>
            </a:r>
            <a:r>
              <a:rPr lang="fr-FR" sz="2400" kern="1200" dirty="0"/>
              <a:t> :</a:t>
            </a:r>
          </a:p>
          <a:p>
            <a:r>
              <a:rPr lang="fr-FR" sz="2400" dirty="0"/>
              <a:t>	- Quels peuvent être les objectifs à long terme et les objectifs opérationnels ?</a:t>
            </a:r>
          </a:p>
          <a:p>
            <a:endParaRPr lang="fr-FR" sz="2400" dirty="0"/>
          </a:p>
          <a:p>
            <a:r>
              <a:rPr lang="fr-FR" sz="2400" dirty="0"/>
              <a:t>	</a:t>
            </a:r>
            <a:r>
              <a:rPr lang="fr-FR" sz="2400" kern="1200" dirty="0"/>
              <a:t>- Comment atteindre ces objectifs ? : propositions d’actions à moyens et longs termes</a:t>
            </a:r>
          </a:p>
          <a:p>
            <a:endParaRPr lang="fr-FR" sz="2400" kern="1200" dirty="0"/>
          </a:p>
          <a:p>
            <a:r>
              <a:rPr lang="fr-FR" sz="2400" dirty="0"/>
              <a:t>	-  Quels moyens de mises en œuvre ?</a:t>
            </a:r>
          </a:p>
          <a:p>
            <a:endParaRPr lang="fr-FR" sz="2400" dirty="0"/>
          </a:p>
          <a:p>
            <a:r>
              <a:rPr lang="fr-FR" sz="2400" kern="1200" dirty="0"/>
              <a:t>	- Quels indicateurs de suivi des actions </a:t>
            </a:r>
            <a:r>
              <a:rPr lang="fr-FR" sz="2400" dirty="0"/>
              <a:t>?</a:t>
            </a:r>
            <a:endParaRPr lang="fr-FR" sz="2400" kern="1200" dirty="0"/>
          </a:p>
        </p:txBody>
      </p:sp>
    </p:spTree>
    <p:extLst>
      <p:ext uri="{BB962C8B-B14F-4D97-AF65-F5344CB8AC3E}">
        <p14:creationId xmlns:p14="http://schemas.microsoft.com/office/powerpoint/2010/main" val="20480407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noAutofit/>
          </a:bodyPr>
          <a:lstStyle/>
          <a:p>
            <a:pPr algn="ctr"/>
            <a:r>
              <a:rPr lang="fr-FR" b="1" dirty="0">
                <a:solidFill>
                  <a:schemeClr val="accent6">
                    <a:lumMod val="75000"/>
                  </a:schemeClr>
                </a:solidFill>
                <a:latin typeface="+mn-lt"/>
              </a:rPr>
              <a:t>Atelier : La gestion au marais communal </a:t>
            </a:r>
            <a:br>
              <a:rPr lang="fr-FR" b="1" dirty="0">
                <a:solidFill>
                  <a:schemeClr val="accent6">
                    <a:lumMod val="75000"/>
                  </a:schemeClr>
                </a:solidFill>
                <a:latin typeface="+mn-lt"/>
              </a:rPr>
            </a:br>
            <a:r>
              <a:rPr lang="fr-FR" b="1" dirty="0">
                <a:solidFill>
                  <a:schemeClr val="accent6">
                    <a:lumMod val="75000"/>
                  </a:schemeClr>
                </a:solidFill>
                <a:latin typeface="+mn-lt"/>
              </a:rPr>
              <a:t>de Breuil-le-Sec</a:t>
            </a:r>
          </a:p>
        </p:txBody>
      </p:sp>
      <p:sp>
        <p:nvSpPr>
          <p:cNvPr id="4" name="Espace réservé du numéro de diapositive 3">
            <a:extLst>
              <a:ext uri="{FF2B5EF4-FFF2-40B4-BE49-F238E27FC236}">
                <a16:creationId xmlns:a16="http://schemas.microsoft.com/office/drawing/2014/main" id="{96C8AAC3-3F5F-4373-B0FD-DE90ACE0E473}"/>
              </a:ext>
            </a:extLst>
          </p:cNvPr>
          <p:cNvSpPr>
            <a:spLocks noGrp="1"/>
          </p:cNvSpPr>
          <p:nvPr>
            <p:ph type="sldNum" sz="quarter" idx="12"/>
          </p:nvPr>
        </p:nvSpPr>
        <p:spPr/>
        <p:txBody>
          <a:bodyPr/>
          <a:lstStyle/>
          <a:p>
            <a:fld id="{E5021242-7729-4F97-9333-3CCD05E129F5}" type="slidenum">
              <a:rPr lang="fr-FR" smtClean="0"/>
              <a:t>26</a:t>
            </a:fld>
            <a:endParaRPr lang="fr-FR" dirty="0"/>
          </a:p>
        </p:txBody>
      </p:sp>
      <p:sp>
        <p:nvSpPr>
          <p:cNvPr id="12" name="ZoneTexte 11">
            <a:extLst>
              <a:ext uri="{FF2B5EF4-FFF2-40B4-BE49-F238E27FC236}">
                <a16:creationId xmlns:a16="http://schemas.microsoft.com/office/drawing/2014/main" id="{7CB7F500-CE86-4D1F-877E-EF0608F5C4AB}"/>
              </a:ext>
            </a:extLst>
          </p:cNvPr>
          <p:cNvSpPr txBox="1"/>
          <p:nvPr/>
        </p:nvSpPr>
        <p:spPr>
          <a:xfrm>
            <a:off x="471055" y="1291601"/>
            <a:ext cx="8044295" cy="464871"/>
          </a:xfrm>
          <a:prstGeom prst="rect">
            <a:avLst/>
          </a:prstGeom>
          <a:noFill/>
        </p:spPr>
        <p:txBody>
          <a:bodyPr wrap="square">
            <a:spAutoFit/>
          </a:bodyPr>
          <a:lstStyle/>
          <a:p>
            <a:pPr algn="l">
              <a:lnSpc>
                <a:spcPct val="150000"/>
              </a:lnSpc>
            </a:pP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ZoneTexte 7">
            <a:extLst>
              <a:ext uri="{FF2B5EF4-FFF2-40B4-BE49-F238E27FC236}">
                <a16:creationId xmlns:a16="http://schemas.microsoft.com/office/drawing/2014/main" id="{052A90D3-6B1D-41C2-8F3A-B9DBA79E1E37}"/>
              </a:ext>
            </a:extLst>
          </p:cNvPr>
          <p:cNvSpPr txBox="1"/>
          <p:nvPr/>
        </p:nvSpPr>
        <p:spPr>
          <a:xfrm>
            <a:off x="845980" y="1690689"/>
            <a:ext cx="7669370" cy="1200329"/>
          </a:xfrm>
          <a:prstGeom prst="rect">
            <a:avLst/>
          </a:prstGeom>
          <a:noFill/>
        </p:spPr>
        <p:txBody>
          <a:bodyPr wrap="square">
            <a:spAutoFit/>
          </a:bodyPr>
          <a:lstStyle/>
          <a:p>
            <a:r>
              <a:rPr lang="fr-FR" sz="2400" kern="1200" dirty="0"/>
              <a:t>2. </a:t>
            </a:r>
            <a:r>
              <a:rPr lang="fr-FR" sz="2400" u="sng" kern="1200" dirty="0"/>
              <a:t>Par groupes</a:t>
            </a:r>
            <a:r>
              <a:rPr lang="fr-FR" sz="2400" kern="1200" dirty="0"/>
              <a:t> :</a:t>
            </a:r>
          </a:p>
          <a:p>
            <a:r>
              <a:rPr lang="fr-FR" sz="2400" dirty="0"/>
              <a:t>	- Quels peuvent être les objectifs à long terme et les objectifs opérationnels ?</a:t>
            </a:r>
          </a:p>
        </p:txBody>
      </p:sp>
    </p:spTree>
    <p:extLst>
      <p:ext uri="{BB962C8B-B14F-4D97-AF65-F5344CB8AC3E}">
        <p14:creationId xmlns:p14="http://schemas.microsoft.com/office/powerpoint/2010/main" val="7087667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noAutofit/>
          </a:bodyPr>
          <a:lstStyle/>
          <a:p>
            <a:pPr algn="ctr"/>
            <a:r>
              <a:rPr lang="fr-FR" b="1" dirty="0">
                <a:solidFill>
                  <a:schemeClr val="accent6">
                    <a:lumMod val="75000"/>
                  </a:schemeClr>
                </a:solidFill>
                <a:latin typeface="+mn-lt"/>
              </a:rPr>
              <a:t>Atelier : La gestion au marais communal </a:t>
            </a:r>
            <a:br>
              <a:rPr lang="fr-FR" b="1" dirty="0">
                <a:solidFill>
                  <a:schemeClr val="accent6">
                    <a:lumMod val="75000"/>
                  </a:schemeClr>
                </a:solidFill>
                <a:latin typeface="+mn-lt"/>
              </a:rPr>
            </a:br>
            <a:r>
              <a:rPr lang="fr-FR" b="1" dirty="0">
                <a:solidFill>
                  <a:schemeClr val="accent6">
                    <a:lumMod val="75000"/>
                  </a:schemeClr>
                </a:solidFill>
                <a:latin typeface="+mn-lt"/>
              </a:rPr>
              <a:t>de Breuil-le-Sec</a:t>
            </a:r>
          </a:p>
        </p:txBody>
      </p:sp>
      <p:sp>
        <p:nvSpPr>
          <p:cNvPr id="4" name="Espace réservé du numéro de diapositive 3">
            <a:extLst>
              <a:ext uri="{FF2B5EF4-FFF2-40B4-BE49-F238E27FC236}">
                <a16:creationId xmlns:a16="http://schemas.microsoft.com/office/drawing/2014/main" id="{96C8AAC3-3F5F-4373-B0FD-DE90ACE0E473}"/>
              </a:ext>
            </a:extLst>
          </p:cNvPr>
          <p:cNvSpPr>
            <a:spLocks noGrp="1"/>
          </p:cNvSpPr>
          <p:nvPr>
            <p:ph type="sldNum" sz="quarter" idx="12"/>
          </p:nvPr>
        </p:nvSpPr>
        <p:spPr/>
        <p:txBody>
          <a:bodyPr/>
          <a:lstStyle/>
          <a:p>
            <a:fld id="{E5021242-7729-4F97-9333-3CCD05E129F5}" type="slidenum">
              <a:rPr lang="fr-FR" smtClean="0"/>
              <a:t>27</a:t>
            </a:fld>
            <a:endParaRPr lang="fr-FR" dirty="0"/>
          </a:p>
        </p:txBody>
      </p:sp>
      <p:sp>
        <p:nvSpPr>
          <p:cNvPr id="12" name="ZoneTexte 11">
            <a:extLst>
              <a:ext uri="{FF2B5EF4-FFF2-40B4-BE49-F238E27FC236}">
                <a16:creationId xmlns:a16="http://schemas.microsoft.com/office/drawing/2014/main" id="{7CB7F500-CE86-4D1F-877E-EF0608F5C4AB}"/>
              </a:ext>
            </a:extLst>
          </p:cNvPr>
          <p:cNvSpPr txBox="1"/>
          <p:nvPr/>
        </p:nvSpPr>
        <p:spPr>
          <a:xfrm>
            <a:off x="471055" y="1291601"/>
            <a:ext cx="8044295" cy="464871"/>
          </a:xfrm>
          <a:prstGeom prst="rect">
            <a:avLst/>
          </a:prstGeom>
          <a:noFill/>
        </p:spPr>
        <p:txBody>
          <a:bodyPr wrap="square">
            <a:spAutoFit/>
          </a:bodyPr>
          <a:lstStyle/>
          <a:p>
            <a:pPr algn="l">
              <a:lnSpc>
                <a:spcPct val="150000"/>
              </a:lnSpc>
            </a:pP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ZoneTexte 7">
            <a:extLst>
              <a:ext uri="{FF2B5EF4-FFF2-40B4-BE49-F238E27FC236}">
                <a16:creationId xmlns:a16="http://schemas.microsoft.com/office/drawing/2014/main" id="{052A90D3-6B1D-41C2-8F3A-B9DBA79E1E37}"/>
              </a:ext>
            </a:extLst>
          </p:cNvPr>
          <p:cNvSpPr txBox="1"/>
          <p:nvPr/>
        </p:nvSpPr>
        <p:spPr>
          <a:xfrm>
            <a:off x="845980" y="1690689"/>
            <a:ext cx="7669370" cy="1200329"/>
          </a:xfrm>
          <a:prstGeom prst="rect">
            <a:avLst/>
          </a:prstGeom>
          <a:noFill/>
        </p:spPr>
        <p:txBody>
          <a:bodyPr wrap="square">
            <a:spAutoFit/>
          </a:bodyPr>
          <a:lstStyle/>
          <a:p>
            <a:r>
              <a:rPr lang="fr-FR" sz="2400" kern="1200" dirty="0"/>
              <a:t>2. </a:t>
            </a:r>
            <a:r>
              <a:rPr lang="fr-FR" sz="2400" u="sng" kern="1200" dirty="0"/>
              <a:t>Par groupes</a:t>
            </a:r>
            <a:r>
              <a:rPr lang="fr-FR" sz="2400" kern="1200" dirty="0"/>
              <a:t> :</a:t>
            </a:r>
            <a:endParaRPr lang="fr-FR" sz="2400" dirty="0"/>
          </a:p>
          <a:p>
            <a:r>
              <a:rPr lang="fr-FR" sz="2400" dirty="0"/>
              <a:t>	</a:t>
            </a:r>
            <a:r>
              <a:rPr lang="fr-FR" sz="2400" kern="1200" dirty="0"/>
              <a:t>- Comment atteindre ces objectifs ? : propositions d’actions à moyens et longs termes</a:t>
            </a:r>
          </a:p>
        </p:txBody>
      </p:sp>
    </p:spTree>
    <p:extLst>
      <p:ext uri="{BB962C8B-B14F-4D97-AF65-F5344CB8AC3E}">
        <p14:creationId xmlns:p14="http://schemas.microsoft.com/office/powerpoint/2010/main" val="40727375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noAutofit/>
          </a:bodyPr>
          <a:lstStyle/>
          <a:p>
            <a:pPr algn="ctr"/>
            <a:r>
              <a:rPr lang="fr-FR" b="1" dirty="0">
                <a:solidFill>
                  <a:schemeClr val="accent6">
                    <a:lumMod val="75000"/>
                  </a:schemeClr>
                </a:solidFill>
                <a:latin typeface="+mn-lt"/>
              </a:rPr>
              <a:t>Atelier : La gestion au marais communal </a:t>
            </a:r>
            <a:br>
              <a:rPr lang="fr-FR" b="1" dirty="0">
                <a:solidFill>
                  <a:schemeClr val="accent6">
                    <a:lumMod val="75000"/>
                  </a:schemeClr>
                </a:solidFill>
                <a:latin typeface="+mn-lt"/>
              </a:rPr>
            </a:br>
            <a:r>
              <a:rPr lang="fr-FR" b="1" dirty="0">
                <a:solidFill>
                  <a:schemeClr val="accent6">
                    <a:lumMod val="75000"/>
                  </a:schemeClr>
                </a:solidFill>
                <a:latin typeface="+mn-lt"/>
              </a:rPr>
              <a:t>de Breuil-le-Sec</a:t>
            </a:r>
          </a:p>
        </p:txBody>
      </p:sp>
      <p:sp>
        <p:nvSpPr>
          <p:cNvPr id="4" name="Espace réservé du numéro de diapositive 3">
            <a:extLst>
              <a:ext uri="{FF2B5EF4-FFF2-40B4-BE49-F238E27FC236}">
                <a16:creationId xmlns:a16="http://schemas.microsoft.com/office/drawing/2014/main" id="{96C8AAC3-3F5F-4373-B0FD-DE90ACE0E473}"/>
              </a:ext>
            </a:extLst>
          </p:cNvPr>
          <p:cNvSpPr>
            <a:spLocks noGrp="1"/>
          </p:cNvSpPr>
          <p:nvPr>
            <p:ph type="sldNum" sz="quarter" idx="12"/>
          </p:nvPr>
        </p:nvSpPr>
        <p:spPr/>
        <p:txBody>
          <a:bodyPr/>
          <a:lstStyle/>
          <a:p>
            <a:fld id="{E5021242-7729-4F97-9333-3CCD05E129F5}" type="slidenum">
              <a:rPr lang="fr-FR" smtClean="0"/>
              <a:t>28</a:t>
            </a:fld>
            <a:endParaRPr lang="fr-FR" dirty="0"/>
          </a:p>
        </p:txBody>
      </p:sp>
      <p:sp>
        <p:nvSpPr>
          <p:cNvPr id="12" name="ZoneTexte 11">
            <a:extLst>
              <a:ext uri="{FF2B5EF4-FFF2-40B4-BE49-F238E27FC236}">
                <a16:creationId xmlns:a16="http://schemas.microsoft.com/office/drawing/2014/main" id="{7CB7F500-CE86-4D1F-877E-EF0608F5C4AB}"/>
              </a:ext>
            </a:extLst>
          </p:cNvPr>
          <p:cNvSpPr txBox="1"/>
          <p:nvPr/>
        </p:nvSpPr>
        <p:spPr>
          <a:xfrm>
            <a:off x="471055" y="1291601"/>
            <a:ext cx="8044295" cy="464871"/>
          </a:xfrm>
          <a:prstGeom prst="rect">
            <a:avLst/>
          </a:prstGeom>
          <a:noFill/>
        </p:spPr>
        <p:txBody>
          <a:bodyPr wrap="square">
            <a:spAutoFit/>
          </a:bodyPr>
          <a:lstStyle/>
          <a:p>
            <a:pPr algn="l">
              <a:lnSpc>
                <a:spcPct val="150000"/>
              </a:lnSpc>
            </a:pP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ZoneTexte 7">
            <a:extLst>
              <a:ext uri="{FF2B5EF4-FFF2-40B4-BE49-F238E27FC236}">
                <a16:creationId xmlns:a16="http://schemas.microsoft.com/office/drawing/2014/main" id="{052A90D3-6B1D-41C2-8F3A-B9DBA79E1E37}"/>
              </a:ext>
            </a:extLst>
          </p:cNvPr>
          <p:cNvSpPr txBox="1"/>
          <p:nvPr/>
        </p:nvSpPr>
        <p:spPr>
          <a:xfrm>
            <a:off x="845980" y="1690689"/>
            <a:ext cx="7669370" cy="830997"/>
          </a:xfrm>
          <a:prstGeom prst="rect">
            <a:avLst/>
          </a:prstGeom>
          <a:noFill/>
        </p:spPr>
        <p:txBody>
          <a:bodyPr wrap="square">
            <a:spAutoFit/>
          </a:bodyPr>
          <a:lstStyle/>
          <a:p>
            <a:r>
              <a:rPr lang="fr-FR" sz="2400" kern="1200" dirty="0"/>
              <a:t>2. </a:t>
            </a:r>
            <a:r>
              <a:rPr lang="fr-FR" sz="2400" u="sng" kern="1200" dirty="0"/>
              <a:t>Par groupes</a:t>
            </a:r>
            <a:r>
              <a:rPr lang="fr-FR" sz="2400" kern="1200" dirty="0"/>
              <a:t> :</a:t>
            </a:r>
          </a:p>
          <a:p>
            <a:r>
              <a:rPr lang="fr-FR" sz="2400" dirty="0"/>
              <a:t>	-  Quels moyens de mises en œuvre ?</a:t>
            </a:r>
            <a:endParaRPr lang="fr-FR" sz="2400" kern="1200" dirty="0"/>
          </a:p>
        </p:txBody>
      </p:sp>
    </p:spTree>
    <p:extLst>
      <p:ext uri="{BB962C8B-B14F-4D97-AF65-F5344CB8AC3E}">
        <p14:creationId xmlns:p14="http://schemas.microsoft.com/office/powerpoint/2010/main" val="17823646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noAutofit/>
          </a:bodyPr>
          <a:lstStyle/>
          <a:p>
            <a:pPr algn="ctr"/>
            <a:r>
              <a:rPr lang="fr-FR" b="1" dirty="0">
                <a:solidFill>
                  <a:schemeClr val="accent6">
                    <a:lumMod val="75000"/>
                  </a:schemeClr>
                </a:solidFill>
                <a:latin typeface="+mn-lt"/>
              </a:rPr>
              <a:t>Atelier : La gestion au marais communal </a:t>
            </a:r>
            <a:br>
              <a:rPr lang="fr-FR" b="1" dirty="0">
                <a:solidFill>
                  <a:schemeClr val="accent6">
                    <a:lumMod val="75000"/>
                  </a:schemeClr>
                </a:solidFill>
                <a:latin typeface="+mn-lt"/>
              </a:rPr>
            </a:br>
            <a:r>
              <a:rPr lang="fr-FR" b="1" dirty="0">
                <a:solidFill>
                  <a:schemeClr val="accent6">
                    <a:lumMod val="75000"/>
                  </a:schemeClr>
                </a:solidFill>
                <a:latin typeface="+mn-lt"/>
              </a:rPr>
              <a:t>de Breuil-le-Sec</a:t>
            </a:r>
          </a:p>
        </p:txBody>
      </p:sp>
      <p:sp>
        <p:nvSpPr>
          <p:cNvPr id="4" name="Espace réservé du numéro de diapositive 3">
            <a:extLst>
              <a:ext uri="{FF2B5EF4-FFF2-40B4-BE49-F238E27FC236}">
                <a16:creationId xmlns:a16="http://schemas.microsoft.com/office/drawing/2014/main" id="{96C8AAC3-3F5F-4373-B0FD-DE90ACE0E473}"/>
              </a:ext>
            </a:extLst>
          </p:cNvPr>
          <p:cNvSpPr>
            <a:spLocks noGrp="1"/>
          </p:cNvSpPr>
          <p:nvPr>
            <p:ph type="sldNum" sz="quarter" idx="12"/>
          </p:nvPr>
        </p:nvSpPr>
        <p:spPr/>
        <p:txBody>
          <a:bodyPr/>
          <a:lstStyle/>
          <a:p>
            <a:fld id="{E5021242-7729-4F97-9333-3CCD05E129F5}" type="slidenum">
              <a:rPr lang="fr-FR" smtClean="0"/>
              <a:t>29</a:t>
            </a:fld>
            <a:endParaRPr lang="fr-FR" dirty="0"/>
          </a:p>
        </p:txBody>
      </p:sp>
      <p:sp>
        <p:nvSpPr>
          <p:cNvPr id="12" name="ZoneTexte 11">
            <a:extLst>
              <a:ext uri="{FF2B5EF4-FFF2-40B4-BE49-F238E27FC236}">
                <a16:creationId xmlns:a16="http://schemas.microsoft.com/office/drawing/2014/main" id="{7CB7F500-CE86-4D1F-877E-EF0608F5C4AB}"/>
              </a:ext>
            </a:extLst>
          </p:cNvPr>
          <p:cNvSpPr txBox="1"/>
          <p:nvPr/>
        </p:nvSpPr>
        <p:spPr>
          <a:xfrm>
            <a:off x="471055" y="1291601"/>
            <a:ext cx="8044295" cy="464871"/>
          </a:xfrm>
          <a:prstGeom prst="rect">
            <a:avLst/>
          </a:prstGeom>
          <a:noFill/>
        </p:spPr>
        <p:txBody>
          <a:bodyPr wrap="square">
            <a:spAutoFit/>
          </a:bodyPr>
          <a:lstStyle/>
          <a:p>
            <a:pPr algn="l">
              <a:lnSpc>
                <a:spcPct val="150000"/>
              </a:lnSpc>
            </a:pP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ZoneTexte 7">
            <a:extLst>
              <a:ext uri="{FF2B5EF4-FFF2-40B4-BE49-F238E27FC236}">
                <a16:creationId xmlns:a16="http://schemas.microsoft.com/office/drawing/2014/main" id="{052A90D3-6B1D-41C2-8F3A-B9DBA79E1E37}"/>
              </a:ext>
            </a:extLst>
          </p:cNvPr>
          <p:cNvSpPr txBox="1"/>
          <p:nvPr/>
        </p:nvSpPr>
        <p:spPr>
          <a:xfrm>
            <a:off x="845980" y="1690689"/>
            <a:ext cx="7669370" cy="830997"/>
          </a:xfrm>
          <a:prstGeom prst="rect">
            <a:avLst/>
          </a:prstGeom>
          <a:noFill/>
        </p:spPr>
        <p:txBody>
          <a:bodyPr wrap="square">
            <a:spAutoFit/>
          </a:bodyPr>
          <a:lstStyle/>
          <a:p>
            <a:r>
              <a:rPr lang="fr-FR" sz="2400" kern="1200" dirty="0"/>
              <a:t>2. </a:t>
            </a:r>
            <a:r>
              <a:rPr lang="fr-FR" sz="2400" u="sng" kern="1200" dirty="0"/>
              <a:t>Par groupes</a:t>
            </a:r>
            <a:r>
              <a:rPr lang="fr-FR" sz="2400" kern="1200" dirty="0"/>
              <a:t> :</a:t>
            </a:r>
            <a:endParaRPr lang="fr-FR" sz="2400" dirty="0"/>
          </a:p>
          <a:p>
            <a:r>
              <a:rPr lang="fr-FR" sz="2400" kern="1200" dirty="0"/>
              <a:t>	- Quels indicateurs de suivi des actions </a:t>
            </a:r>
            <a:r>
              <a:rPr lang="fr-FR" sz="2400" dirty="0"/>
              <a:t>?</a:t>
            </a:r>
            <a:endParaRPr lang="fr-FR" sz="2400" kern="1200" dirty="0"/>
          </a:p>
        </p:txBody>
      </p:sp>
    </p:spTree>
    <p:extLst>
      <p:ext uri="{BB962C8B-B14F-4D97-AF65-F5344CB8AC3E}">
        <p14:creationId xmlns:p14="http://schemas.microsoft.com/office/powerpoint/2010/main" val="37946056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EA810E93-87C4-4FF6-9314-8636BC6914C8}"/>
              </a:ext>
            </a:extLst>
          </p:cNvPr>
          <p:cNvSpPr>
            <a:spLocks noGrp="1"/>
          </p:cNvSpPr>
          <p:nvPr>
            <p:ph type="sldNum" sz="quarter" idx="12"/>
          </p:nvPr>
        </p:nvSpPr>
        <p:spPr/>
        <p:txBody>
          <a:bodyPr/>
          <a:lstStyle/>
          <a:p>
            <a:fld id="{E5021242-7729-4F97-9333-3CCD05E129F5}" type="slidenum">
              <a:rPr lang="fr-FR" smtClean="0"/>
              <a:t>3</a:t>
            </a:fld>
            <a:endParaRPr lang="fr-FR" dirty="0"/>
          </a:p>
        </p:txBody>
      </p:sp>
      <p:pic>
        <p:nvPicPr>
          <p:cNvPr id="6" name="Image 5">
            <a:extLst>
              <a:ext uri="{FF2B5EF4-FFF2-40B4-BE49-F238E27FC236}">
                <a16:creationId xmlns:a16="http://schemas.microsoft.com/office/drawing/2014/main" id="{752BF205-A804-41B1-B137-EE1A84EC53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9416" y="-384678"/>
            <a:ext cx="5025167" cy="7106154"/>
          </a:xfrm>
          <a:prstGeom prst="rect">
            <a:avLst/>
          </a:prstGeom>
        </p:spPr>
      </p:pic>
    </p:spTree>
    <p:extLst>
      <p:ext uri="{BB962C8B-B14F-4D97-AF65-F5344CB8AC3E}">
        <p14:creationId xmlns:p14="http://schemas.microsoft.com/office/powerpoint/2010/main" val="20145914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re 3"/>
          <p:cNvSpPr>
            <a:spLocks noGrp="1"/>
          </p:cNvSpPr>
          <p:nvPr>
            <p:ph type="ctrTitle"/>
          </p:nvPr>
        </p:nvSpPr>
        <p:spPr>
          <a:xfrm>
            <a:off x="1143000" y="2547898"/>
            <a:ext cx="6858000" cy="881102"/>
          </a:xfrm>
          <a:effectLst>
            <a:reflection blurRad="6350" endPos="0" dir="5400000" sy="-100000" algn="bl" rotWithShape="0"/>
          </a:effectLst>
        </p:spPr>
        <p:txBody>
          <a:bodyPr/>
          <a:lstStyle/>
          <a:p>
            <a:r>
              <a:rPr lang="fr-FR" b="1" dirty="0">
                <a:solidFill>
                  <a:srgbClr val="0872BA"/>
                </a:solidFill>
                <a:effectLst>
                  <a:outerShdw blurRad="50800" dist="38100" dir="2700000" algn="tl" rotWithShape="0">
                    <a:schemeClr val="bg1">
                      <a:alpha val="40000"/>
                    </a:schemeClr>
                  </a:outerShdw>
                </a:effectLst>
              </a:rPr>
              <a:t>Merci de votre attention</a:t>
            </a:r>
          </a:p>
        </p:txBody>
      </p:sp>
      <p:pic>
        <p:nvPicPr>
          <p:cNvPr id="5" name="Image 4">
            <a:extLst>
              <a:ext uri="{FF2B5EF4-FFF2-40B4-BE49-F238E27FC236}">
                <a16:creationId xmlns:a16="http://schemas.microsoft.com/office/drawing/2014/main" id="{85B58C29-72FA-44DD-8FFF-ED5526A5E3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3175" y="5763148"/>
            <a:ext cx="2644241" cy="972641"/>
          </a:xfrm>
          <a:prstGeom prst="rect">
            <a:avLst/>
          </a:prstGeom>
        </p:spPr>
      </p:pic>
      <p:pic>
        <p:nvPicPr>
          <p:cNvPr id="7" name="Picture 2" descr="Site du CPIE des Pays de l'Oise">
            <a:extLst>
              <a:ext uri="{FF2B5EF4-FFF2-40B4-BE49-F238E27FC236}">
                <a16:creationId xmlns:a16="http://schemas.microsoft.com/office/drawing/2014/main" id="{01094238-20FE-4F85-B635-787B1A5827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00021" y="122211"/>
            <a:ext cx="1497395" cy="1047129"/>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 7">
            <a:extLst>
              <a:ext uri="{FF2B5EF4-FFF2-40B4-BE49-F238E27FC236}">
                <a16:creationId xmlns:a16="http://schemas.microsoft.com/office/drawing/2014/main" id="{C0FE3227-7A54-441A-B312-DEBC1BBF9FE7}"/>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156694" y="122210"/>
            <a:ext cx="1873220" cy="1047129"/>
          </a:xfrm>
          <a:prstGeom prst="rect">
            <a:avLst/>
          </a:prstGeom>
        </p:spPr>
      </p:pic>
      <p:sp>
        <p:nvSpPr>
          <p:cNvPr id="9" name="Titre 1">
            <a:extLst>
              <a:ext uri="{FF2B5EF4-FFF2-40B4-BE49-F238E27FC236}">
                <a16:creationId xmlns:a16="http://schemas.microsoft.com/office/drawing/2014/main" id="{6723A094-5283-4AEC-8B09-5E75AD07C93F}"/>
              </a:ext>
            </a:extLst>
          </p:cNvPr>
          <p:cNvSpPr txBox="1">
            <a:spLocks/>
          </p:cNvSpPr>
          <p:nvPr/>
        </p:nvSpPr>
        <p:spPr>
          <a:xfrm>
            <a:off x="0" y="6096000"/>
            <a:ext cx="2867025" cy="762000"/>
          </a:xfrm>
          <a:prstGeom prst="rect">
            <a:avLst/>
          </a:prstGeom>
          <a:solidFill>
            <a:schemeClr val="bg1">
              <a:lumMod val="85000"/>
              <a:alpha val="60000"/>
            </a:schemeClr>
          </a:solidFill>
          <a:effectLst/>
        </p:spPr>
        <p:txBody>
          <a:bodyPr vert="horz" lIns="91440" tIns="45720" rIns="91440" bIns="45720" rtlCol="0" anchor="b">
            <a:norm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gn="l">
              <a:lnSpc>
                <a:spcPct val="100000"/>
              </a:lnSpc>
            </a:pPr>
            <a:r>
              <a:rPr lang="fr-FR" sz="1400" b="1" dirty="0">
                <a:solidFill>
                  <a:schemeClr val="bg1"/>
                </a:solidFill>
                <a:effectLst>
                  <a:outerShdw blurRad="50800" dist="38100" dir="2700000" algn="tl" rotWithShape="0">
                    <a:schemeClr val="bg1">
                      <a:alpha val="60000"/>
                    </a:schemeClr>
                  </a:outerShdw>
                </a:effectLst>
              </a:rPr>
              <a:t>Lola Ferreira Martinez – SMBVB</a:t>
            </a:r>
          </a:p>
          <a:p>
            <a:pPr algn="l">
              <a:lnSpc>
                <a:spcPct val="100000"/>
              </a:lnSpc>
            </a:pPr>
            <a:r>
              <a:rPr lang="fr-FR" sz="1400" b="1" dirty="0">
                <a:solidFill>
                  <a:schemeClr val="bg1"/>
                </a:solidFill>
                <a:effectLst>
                  <a:outerShdw blurRad="50800" dist="38100" dir="2700000" algn="tl" rotWithShape="0">
                    <a:schemeClr val="bg1">
                      <a:alpha val="60000"/>
                    </a:schemeClr>
                  </a:outerShdw>
                </a:effectLst>
                <a:hlinkClick r:id="rId6"/>
              </a:rPr>
              <a:t>lola.ferreira-martinez@smbvbreche.fr</a:t>
            </a:r>
            <a:endParaRPr lang="fr-FR" sz="1400" b="1" dirty="0">
              <a:solidFill>
                <a:schemeClr val="bg1"/>
              </a:solidFill>
              <a:effectLst>
                <a:outerShdw blurRad="50800" dist="38100" dir="2700000" algn="tl" rotWithShape="0">
                  <a:schemeClr val="bg1">
                    <a:alpha val="60000"/>
                  </a:schemeClr>
                </a:outerShdw>
              </a:effectLst>
            </a:endParaRPr>
          </a:p>
          <a:p>
            <a:pPr algn="l">
              <a:lnSpc>
                <a:spcPct val="100000"/>
              </a:lnSpc>
            </a:pPr>
            <a:r>
              <a:rPr lang="fr-FR" sz="1400" b="1" dirty="0">
                <a:solidFill>
                  <a:schemeClr val="bg1"/>
                </a:solidFill>
                <a:effectLst>
                  <a:outerShdw blurRad="50800" dist="38100" dir="2700000" algn="tl" rotWithShape="0">
                    <a:schemeClr val="bg1">
                      <a:alpha val="60000"/>
                    </a:schemeClr>
                  </a:outerShdw>
                </a:effectLst>
              </a:rPr>
              <a:t>06 88 86 38 67</a:t>
            </a:r>
          </a:p>
        </p:txBody>
      </p:sp>
    </p:spTree>
    <p:extLst>
      <p:ext uri="{BB962C8B-B14F-4D97-AF65-F5344CB8AC3E}">
        <p14:creationId xmlns:p14="http://schemas.microsoft.com/office/powerpoint/2010/main" val="29796586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noAutofit/>
          </a:bodyPr>
          <a:lstStyle/>
          <a:p>
            <a:pPr algn="ctr"/>
            <a:r>
              <a:rPr lang="fr-FR" b="1" dirty="0">
                <a:solidFill>
                  <a:schemeClr val="accent6">
                    <a:lumMod val="75000"/>
                  </a:schemeClr>
                </a:solidFill>
                <a:latin typeface="+mn-lt"/>
              </a:rPr>
              <a:t>Plan de gestion : définition</a:t>
            </a:r>
          </a:p>
        </p:txBody>
      </p:sp>
      <p:sp>
        <p:nvSpPr>
          <p:cNvPr id="4" name="Espace réservé du numéro de diapositive 3">
            <a:extLst>
              <a:ext uri="{FF2B5EF4-FFF2-40B4-BE49-F238E27FC236}">
                <a16:creationId xmlns:a16="http://schemas.microsoft.com/office/drawing/2014/main" id="{96C8AAC3-3F5F-4373-B0FD-DE90ACE0E473}"/>
              </a:ext>
            </a:extLst>
          </p:cNvPr>
          <p:cNvSpPr>
            <a:spLocks noGrp="1"/>
          </p:cNvSpPr>
          <p:nvPr>
            <p:ph type="sldNum" sz="quarter" idx="12"/>
          </p:nvPr>
        </p:nvSpPr>
        <p:spPr/>
        <p:txBody>
          <a:bodyPr/>
          <a:lstStyle/>
          <a:p>
            <a:fld id="{E5021242-7729-4F97-9333-3CCD05E129F5}" type="slidenum">
              <a:rPr lang="fr-FR" smtClean="0"/>
              <a:t>4</a:t>
            </a:fld>
            <a:endParaRPr lang="fr-FR" dirty="0"/>
          </a:p>
        </p:txBody>
      </p:sp>
      <p:pic>
        <p:nvPicPr>
          <p:cNvPr id="15" name="Image 14">
            <a:extLst>
              <a:ext uri="{FF2B5EF4-FFF2-40B4-BE49-F238E27FC236}">
                <a16:creationId xmlns:a16="http://schemas.microsoft.com/office/drawing/2014/main" id="{2EE11B81-B84E-491B-AA95-CE11D0D20D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8032" y="1356125"/>
            <a:ext cx="5818618" cy="5136749"/>
          </a:xfrm>
          <a:prstGeom prst="rect">
            <a:avLst/>
          </a:prstGeom>
        </p:spPr>
      </p:pic>
      <p:sp>
        <p:nvSpPr>
          <p:cNvPr id="16" name="ZoneTexte 15">
            <a:extLst>
              <a:ext uri="{FF2B5EF4-FFF2-40B4-BE49-F238E27FC236}">
                <a16:creationId xmlns:a16="http://schemas.microsoft.com/office/drawing/2014/main" id="{FA47D026-F264-47AC-B338-528756F89A39}"/>
              </a:ext>
            </a:extLst>
          </p:cNvPr>
          <p:cNvSpPr txBox="1"/>
          <p:nvPr/>
        </p:nvSpPr>
        <p:spPr>
          <a:xfrm>
            <a:off x="3842327" y="2207491"/>
            <a:ext cx="1014765" cy="276999"/>
          </a:xfrm>
          <a:prstGeom prst="rect">
            <a:avLst/>
          </a:prstGeom>
          <a:noFill/>
        </p:spPr>
        <p:txBody>
          <a:bodyPr wrap="none" rtlCol="0">
            <a:spAutoFit/>
          </a:bodyPr>
          <a:lstStyle/>
          <a:p>
            <a:r>
              <a:rPr lang="fr-FR" sz="1200" dirty="0">
                <a:solidFill>
                  <a:schemeClr val="bg1"/>
                </a:solidFill>
              </a:rPr>
              <a:t>Etat des lieux</a:t>
            </a:r>
          </a:p>
        </p:txBody>
      </p:sp>
      <p:sp>
        <p:nvSpPr>
          <p:cNvPr id="17" name="ZoneTexte 16">
            <a:extLst>
              <a:ext uri="{FF2B5EF4-FFF2-40B4-BE49-F238E27FC236}">
                <a16:creationId xmlns:a16="http://schemas.microsoft.com/office/drawing/2014/main" id="{CE0E3CCB-47D4-47CA-B22E-1BFECD352F80}"/>
              </a:ext>
            </a:extLst>
          </p:cNvPr>
          <p:cNvSpPr txBox="1"/>
          <p:nvPr/>
        </p:nvSpPr>
        <p:spPr>
          <a:xfrm>
            <a:off x="5618676" y="3345874"/>
            <a:ext cx="601447" cy="276999"/>
          </a:xfrm>
          <a:prstGeom prst="rect">
            <a:avLst/>
          </a:prstGeom>
          <a:noFill/>
        </p:spPr>
        <p:txBody>
          <a:bodyPr wrap="none" rtlCol="0">
            <a:spAutoFit/>
          </a:bodyPr>
          <a:lstStyle/>
          <a:p>
            <a:r>
              <a:rPr lang="fr-FR" sz="1200" dirty="0">
                <a:solidFill>
                  <a:schemeClr val="bg1"/>
                </a:solidFill>
              </a:rPr>
              <a:t>Enjeux</a:t>
            </a:r>
          </a:p>
        </p:txBody>
      </p:sp>
      <p:sp>
        <p:nvSpPr>
          <p:cNvPr id="18" name="ZoneTexte 17">
            <a:extLst>
              <a:ext uri="{FF2B5EF4-FFF2-40B4-BE49-F238E27FC236}">
                <a16:creationId xmlns:a16="http://schemas.microsoft.com/office/drawing/2014/main" id="{17EFC7CE-C737-4CC9-8190-059DD015715D}"/>
              </a:ext>
            </a:extLst>
          </p:cNvPr>
          <p:cNvSpPr txBox="1"/>
          <p:nvPr/>
        </p:nvSpPr>
        <p:spPr>
          <a:xfrm>
            <a:off x="4857092" y="5130276"/>
            <a:ext cx="912516" cy="461665"/>
          </a:xfrm>
          <a:prstGeom prst="rect">
            <a:avLst/>
          </a:prstGeom>
          <a:noFill/>
        </p:spPr>
        <p:txBody>
          <a:bodyPr wrap="square" rtlCol="0">
            <a:spAutoFit/>
          </a:bodyPr>
          <a:lstStyle/>
          <a:p>
            <a:r>
              <a:rPr lang="fr-FR" sz="1200" dirty="0">
                <a:solidFill>
                  <a:schemeClr val="bg1"/>
                </a:solidFill>
              </a:rPr>
              <a:t>Objectifs à long terme</a:t>
            </a:r>
          </a:p>
        </p:txBody>
      </p:sp>
      <p:sp>
        <p:nvSpPr>
          <p:cNvPr id="19" name="ZoneTexte 18">
            <a:extLst>
              <a:ext uri="{FF2B5EF4-FFF2-40B4-BE49-F238E27FC236}">
                <a16:creationId xmlns:a16="http://schemas.microsoft.com/office/drawing/2014/main" id="{ACEF384B-7373-44FD-B05A-39E37B61320F}"/>
              </a:ext>
            </a:extLst>
          </p:cNvPr>
          <p:cNvSpPr txBox="1"/>
          <p:nvPr/>
        </p:nvSpPr>
        <p:spPr>
          <a:xfrm>
            <a:off x="2791276" y="4954845"/>
            <a:ext cx="1097231" cy="830997"/>
          </a:xfrm>
          <a:prstGeom prst="rect">
            <a:avLst/>
          </a:prstGeom>
          <a:noFill/>
        </p:spPr>
        <p:txBody>
          <a:bodyPr wrap="square" rtlCol="0">
            <a:spAutoFit/>
          </a:bodyPr>
          <a:lstStyle/>
          <a:p>
            <a:pPr algn="ctr"/>
            <a:r>
              <a:rPr lang="fr-FR" sz="1200" dirty="0">
                <a:solidFill>
                  <a:schemeClr val="bg1"/>
                </a:solidFill>
              </a:rPr>
              <a:t>Objectifs opérationnels et programme d’actions</a:t>
            </a:r>
          </a:p>
        </p:txBody>
      </p:sp>
      <p:sp>
        <p:nvSpPr>
          <p:cNvPr id="20" name="ZoneTexte 19">
            <a:extLst>
              <a:ext uri="{FF2B5EF4-FFF2-40B4-BE49-F238E27FC236}">
                <a16:creationId xmlns:a16="http://schemas.microsoft.com/office/drawing/2014/main" id="{72EB1A06-C8D6-4B3E-8C4B-38B15678F07C}"/>
              </a:ext>
            </a:extLst>
          </p:cNvPr>
          <p:cNvSpPr txBox="1"/>
          <p:nvPr/>
        </p:nvSpPr>
        <p:spPr>
          <a:xfrm>
            <a:off x="2214952" y="3253540"/>
            <a:ext cx="999304" cy="461665"/>
          </a:xfrm>
          <a:prstGeom prst="rect">
            <a:avLst/>
          </a:prstGeom>
          <a:noFill/>
        </p:spPr>
        <p:txBody>
          <a:bodyPr wrap="square" rtlCol="0">
            <a:spAutoFit/>
          </a:bodyPr>
          <a:lstStyle/>
          <a:p>
            <a:pPr algn="ctr"/>
            <a:r>
              <a:rPr lang="fr-FR" sz="1200" dirty="0">
                <a:solidFill>
                  <a:schemeClr val="bg1"/>
                </a:solidFill>
              </a:rPr>
              <a:t>Résultats de la gestion</a:t>
            </a:r>
          </a:p>
        </p:txBody>
      </p:sp>
      <p:sp>
        <p:nvSpPr>
          <p:cNvPr id="21" name="ZoneTexte 20">
            <a:extLst>
              <a:ext uri="{FF2B5EF4-FFF2-40B4-BE49-F238E27FC236}">
                <a16:creationId xmlns:a16="http://schemas.microsoft.com/office/drawing/2014/main" id="{C89AF9B3-B363-4A0C-8306-572BE35B8175}"/>
              </a:ext>
            </a:extLst>
          </p:cNvPr>
          <p:cNvSpPr txBox="1"/>
          <p:nvPr/>
        </p:nvSpPr>
        <p:spPr>
          <a:xfrm>
            <a:off x="3736108" y="3791712"/>
            <a:ext cx="1227201" cy="369332"/>
          </a:xfrm>
          <a:prstGeom prst="rect">
            <a:avLst/>
          </a:prstGeom>
          <a:noFill/>
        </p:spPr>
        <p:txBody>
          <a:bodyPr wrap="square" rtlCol="0">
            <a:spAutoFit/>
          </a:bodyPr>
          <a:lstStyle/>
          <a:p>
            <a:pPr algn="ctr"/>
            <a:r>
              <a:rPr lang="fr-FR" dirty="0">
                <a:solidFill>
                  <a:schemeClr val="bg1"/>
                </a:solidFill>
              </a:rPr>
              <a:t>Évaluation</a:t>
            </a:r>
          </a:p>
        </p:txBody>
      </p:sp>
    </p:spTree>
    <p:extLst>
      <p:ext uri="{BB962C8B-B14F-4D97-AF65-F5344CB8AC3E}">
        <p14:creationId xmlns:p14="http://schemas.microsoft.com/office/powerpoint/2010/main" val="2964115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P spid="20" grpId="0"/>
      <p:bldP spid="2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contenu 8">
            <a:extLst>
              <a:ext uri="{FF2B5EF4-FFF2-40B4-BE49-F238E27FC236}">
                <a16:creationId xmlns:a16="http://schemas.microsoft.com/office/drawing/2014/main" id="{BBB6735D-DA72-4385-A6EC-DA5857942829}"/>
              </a:ext>
            </a:extLst>
          </p:cNvPr>
          <p:cNvSpPr txBox="1">
            <a:spLocks/>
          </p:cNvSpPr>
          <p:nvPr/>
        </p:nvSpPr>
        <p:spPr>
          <a:xfrm rot="20812192">
            <a:off x="1804522" y="1397196"/>
            <a:ext cx="5666619" cy="788696"/>
          </a:xfrm>
          <a:prstGeom prst="rect">
            <a:avLst/>
          </a:prstGeom>
          <a:solidFill>
            <a:schemeClr val="bg1"/>
          </a:solidFill>
          <a:ln>
            <a:solidFill>
              <a:srgbClr val="FF0000"/>
            </a:solidFill>
          </a:ln>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00000"/>
              </a:lnSpc>
              <a:buNone/>
            </a:pPr>
            <a:r>
              <a:rPr lang="fr-FR" sz="2200" dirty="0">
                <a:solidFill>
                  <a:srgbClr val="FF0000"/>
                </a:solidFill>
              </a:rPr>
              <a:t>Description de l'espace naturel avec les données disponibles au moment de la rédaction</a:t>
            </a:r>
          </a:p>
        </p:txBody>
      </p:sp>
      <p:sp>
        <p:nvSpPr>
          <p:cNvPr id="3" name="Titre 2"/>
          <p:cNvSpPr>
            <a:spLocks noGrp="1"/>
          </p:cNvSpPr>
          <p:nvPr>
            <p:ph type="title"/>
          </p:nvPr>
        </p:nvSpPr>
        <p:spPr>
          <a:xfrm>
            <a:off x="628650" y="-22725"/>
            <a:ext cx="7886700" cy="1325563"/>
          </a:xfrm>
        </p:spPr>
        <p:txBody>
          <a:bodyPr>
            <a:noAutofit/>
          </a:bodyPr>
          <a:lstStyle/>
          <a:p>
            <a:pPr algn="ctr"/>
            <a:r>
              <a:rPr lang="fr-FR" b="1" dirty="0">
                <a:solidFill>
                  <a:schemeClr val="accent6">
                    <a:lumMod val="75000"/>
                  </a:schemeClr>
                </a:solidFill>
                <a:latin typeface="+mn-lt"/>
              </a:rPr>
              <a:t>Plan de gestion : L’état des lieux</a:t>
            </a:r>
          </a:p>
        </p:txBody>
      </p:sp>
      <p:sp>
        <p:nvSpPr>
          <p:cNvPr id="4" name="Espace réservé du numéro de diapositive 3">
            <a:extLst>
              <a:ext uri="{FF2B5EF4-FFF2-40B4-BE49-F238E27FC236}">
                <a16:creationId xmlns:a16="http://schemas.microsoft.com/office/drawing/2014/main" id="{96C8AAC3-3F5F-4373-B0FD-DE90ACE0E473}"/>
              </a:ext>
            </a:extLst>
          </p:cNvPr>
          <p:cNvSpPr>
            <a:spLocks noGrp="1"/>
          </p:cNvSpPr>
          <p:nvPr>
            <p:ph type="sldNum" sz="quarter" idx="12"/>
          </p:nvPr>
        </p:nvSpPr>
        <p:spPr/>
        <p:txBody>
          <a:bodyPr/>
          <a:lstStyle/>
          <a:p>
            <a:fld id="{E5021242-7729-4F97-9333-3CCD05E129F5}" type="slidenum">
              <a:rPr lang="fr-FR" smtClean="0"/>
              <a:t>5</a:t>
            </a:fld>
            <a:endParaRPr lang="fr-FR" dirty="0"/>
          </a:p>
        </p:txBody>
      </p:sp>
      <p:sp>
        <p:nvSpPr>
          <p:cNvPr id="12" name="ZoneTexte 11">
            <a:extLst>
              <a:ext uri="{FF2B5EF4-FFF2-40B4-BE49-F238E27FC236}">
                <a16:creationId xmlns:a16="http://schemas.microsoft.com/office/drawing/2014/main" id="{7CB7F500-CE86-4D1F-877E-EF0608F5C4AB}"/>
              </a:ext>
            </a:extLst>
          </p:cNvPr>
          <p:cNvSpPr txBox="1"/>
          <p:nvPr/>
        </p:nvSpPr>
        <p:spPr>
          <a:xfrm>
            <a:off x="471055" y="2771582"/>
            <a:ext cx="8044295" cy="3898503"/>
          </a:xfrm>
          <a:prstGeom prst="rect">
            <a:avLst/>
          </a:prstGeom>
          <a:noFill/>
        </p:spPr>
        <p:txBody>
          <a:bodyPr wrap="square">
            <a:spAutoFit/>
          </a:bodyPr>
          <a:lstStyle/>
          <a:p>
            <a:pPr algn="l"/>
            <a:r>
              <a:rPr lang="fr-FR" b="1" i="0" u="sng" dirty="0">
                <a:solidFill>
                  <a:srgbClr val="222222"/>
                </a:solidFill>
                <a:effectLst/>
              </a:rPr>
              <a:t>Contexte administratif</a:t>
            </a:r>
            <a:r>
              <a:rPr lang="fr-FR" b="1" i="0" dirty="0">
                <a:solidFill>
                  <a:srgbClr val="222222"/>
                </a:solidFill>
                <a:effectLst/>
              </a:rPr>
              <a:t> :</a:t>
            </a:r>
          </a:p>
          <a:p>
            <a:pPr marL="628650" lvl="1" indent="-171450" algn="just">
              <a:spcAft>
                <a:spcPts val="800"/>
              </a:spcAft>
              <a:buFont typeface="Arial" panose="020B0604020202020204" pitchFamily="34" charset="0"/>
              <a:buChar char="•"/>
              <a:tabLst>
                <a:tab pos="457200" algn="l"/>
              </a:tabLst>
            </a:pPr>
            <a:r>
              <a:rPr lang="fr-FR" sz="1600" dirty="0">
                <a:effectLst/>
                <a:latin typeface="Calibri" panose="020F0502020204030204" pitchFamily="34" charset="0"/>
                <a:ea typeface="Calibri" panose="020F0502020204030204" pitchFamily="34" charset="0"/>
                <a:cs typeface="Times New Roman" panose="02020603050405020304" pitchFamily="18" charset="0"/>
              </a:rPr>
              <a:t>Statut, localisation, limites administratives, superficie, règlementation ;</a:t>
            </a:r>
          </a:p>
          <a:p>
            <a:pPr marL="800100" lvl="1" indent="-342900" algn="just">
              <a:spcAft>
                <a:spcPts val="800"/>
              </a:spcAft>
              <a:buFont typeface="Arial" panose="020B0604020202020204" pitchFamily="34" charset="0"/>
              <a:buChar char="•"/>
              <a:tabLst>
                <a:tab pos="457200" algn="l"/>
              </a:tabLst>
            </a:pPr>
            <a:r>
              <a:rPr lang="fr-FR" sz="1600" dirty="0">
                <a:effectLst/>
                <a:latin typeface="Calibri" panose="020F0502020204030204" pitchFamily="34" charset="0"/>
                <a:ea typeface="Calibri" panose="020F0502020204030204" pitchFamily="34" charset="0"/>
                <a:cs typeface="Times New Roman" panose="02020603050405020304" pitchFamily="18" charset="0"/>
              </a:rPr>
              <a:t>Régime foncier ;</a:t>
            </a:r>
          </a:p>
          <a:p>
            <a:pPr marL="800100" lvl="1" indent="-342900" algn="just">
              <a:spcAft>
                <a:spcPts val="800"/>
              </a:spcAft>
              <a:buFont typeface="Arial" panose="020B0604020202020204" pitchFamily="34" charset="0"/>
              <a:buChar char="•"/>
              <a:tabLst>
                <a:tab pos="457200" algn="l"/>
              </a:tabLst>
            </a:pPr>
            <a:r>
              <a:rPr lang="fr-FR" sz="1600" dirty="0">
                <a:effectLst/>
                <a:latin typeface="Calibri" panose="020F0502020204030204" pitchFamily="34" charset="0"/>
                <a:ea typeface="Calibri" panose="020F0502020204030204" pitchFamily="34" charset="0"/>
                <a:cs typeface="Times New Roman" panose="02020603050405020304" pitchFamily="18" charset="0"/>
              </a:rPr>
              <a:t>Acteurs de la gestion du site (propriétaires, gestionnaire, autres acteurs impliqués dans la gestion) ;</a:t>
            </a:r>
          </a:p>
          <a:p>
            <a:pPr marL="800100" lvl="1" indent="-342900" algn="just">
              <a:spcAft>
                <a:spcPts val="800"/>
              </a:spcAft>
              <a:buFont typeface="Arial" panose="020B0604020202020204" pitchFamily="34" charset="0"/>
              <a:buChar char="•"/>
              <a:tabLst>
                <a:tab pos="457200" algn="l"/>
              </a:tabLst>
            </a:pPr>
            <a:r>
              <a:rPr lang="fr-FR" sz="1600" dirty="0">
                <a:effectLst/>
                <a:latin typeface="Calibri" panose="020F0502020204030204" pitchFamily="34" charset="0"/>
                <a:ea typeface="Calibri" panose="020F0502020204030204" pitchFamily="34" charset="0"/>
                <a:cs typeface="Times New Roman" panose="02020603050405020304" pitchFamily="18" charset="0"/>
              </a:rPr>
              <a:t>Moyens de fonctionnement propres ou mis à disposition du site (équipe, matériel, bénévolat …) ;</a:t>
            </a:r>
          </a:p>
          <a:p>
            <a:pPr marL="800100" lvl="1" indent="-342900" algn="just">
              <a:spcAft>
                <a:spcPts val="800"/>
              </a:spcAft>
              <a:buFont typeface="Arial" panose="020B0604020202020204" pitchFamily="34" charset="0"/>
              <a:buChar char="•"/>
              <a:tabLst>
                <a:tab pos="457200" algn="l"/>
              </a:tabLst>
            </a:pPr>
            <a:r>
              <a:rPr lang="fr-FR" sz="1600" dirty="0">
                <a:effectLst/>
                <a:latin typeface="Calibri" panose="020F0502020204030204" pitchFamily="34" charset="0"/>
                <a:ea typeface="Calibri" panose="020F0502020204030204" pitchFamily="34" charset="0"/>
                <a:cs typeface="Times New Roman" panose="02020603050405020304" pitchFamily="18" charset="0"/>
              </a:rPr>
              <a:t>Superposition avec d’autres outils :</a:t>
            </a:r>
          </a:p>
          <a:p>
            <a:pPr marL="1200150" lvl="2" indent="-285750" algn="just">
              <a:spcAft>
                <a:spcPts val="800"/>
              </a:spcAft>
              <a:buFont typeface="Arial" panose="020B0604020202020204" pitchFamily="34" charset="0"/>
              <a:buChar char="•"/>
              <a:tabLst>
                <a:tab pos="914400" algn="l"/>
              </a:tabLst>
            </a:pPr>
            <a:r>
              <a:rPr lang="fr-FR" sz="1600" dirty="0">
                <a:effectLst/>
                <a:latin typeface="Calibri" panose="020F0502020204030204" pitchFamily="34" charset="0"/>
                <a:ea typeface="Calibri" panose="020F0502020204030204" pitchFamily="34" charset="0"/>
                <a:cs typeface="Times New Roman" panose="02020603050405020304" pitchFamily="18" charset="0"/>
              </a:rPr>
              <a:t>De planification (PLU, SCoT, SAGE, SRCE, SRADDET…),</a:t>
            </a:r>
          </a:p>
          <a:p>
            <a:pPr marL="1200150" lvl="2" indent="-285750" algn="just">
              <a:spcAft>
                <a:spcPts val="800"/>
              </a:spcAft>
              <a:buFont typeface="Arial" panose="020B0604020202020204" pitchFamily="34" charset="0"/>
              <a:buChar char="•"/>
              <a:tabLst>
                <a:tab pos="914400" algn="l"/>
              </a:tabLst>
            </a:pPr>
            <a:r>
              <a:rPr lang="fr-FR" sz="1600" dirty="0">
                <a:effectLst/>
                <a:latin typeface="Calibri" panose="020F0502020204030204" pitchFamily="34" charset="0"/>
                <a:ea typeface="Calibri" panose="020F0502020204030204" pitchFamily="34" charset="0"/>
                <a:cs typeface="Times New Roman" panose="02020603050405020304" pitchFamily="18" charset="0"/>
              </a:rPr>
              <a:t>De protection ou de connaissance (ZNIEFF…),</a:t>
            </a:r>
          </a:p>
          <a:p>
            <a:pPr marL="1200150" lvl="2" indent="-285750" algn="just">
              <a:spcAft>
                <a:spcPts val="800"/>
              </a:spcAft>
              <a:buFont typeface="Arial" panose="020B0604020202020204" pitchFamily="34" charset="0"/>
              <a:buChar char="•"/>
              <a:tabLst>
                <a:tab pos="914400" algn="l"/>
              </a:tabLst>
            </a:pPr>
            <a:r>
              <a:rPr lang="fr-FR" sz="1600" dirty="0">
                <a:effectLst/>
                <a:latin typeface="Calibri" panose="020F0502020204030204" pitchFamily="34" charset="0"/>
                <a:ea typeface="Calibri" panose="020F0502020204030204" pitchFamily="34" charset="0"/>
                <a:cs typeface="Times New Roman" panose="02020603050405020304" pitchFamily="18" charset="0"/>
              </a:rPr>
              <a:t>Place du site dans un réseau plus large (Trame verte et bleue…),</a:t>
            </a:r>
          </a:p>
          <a:p>
            <a:pPr marL="628650" lvl="1" indent="-171450" algn="just">
              <a:buFont typeface="Arial" panose="020B0604020202020204" pitchFamily="34" charset="0"/>
              <a:buChar char="•"/>
            </a:pPr>
            <a:r>
              <a:rPr lang="fr-FR" sz="1600" dirty="0">
                <a:effectLst/>
                <a:latin typeface="Calibri" panose="020F0502020204030204" pitchFamily="34" charset="0"/>
                <a:ea typeface="Calibri" panose="020F0502020204030204" pitchFamily="34" charset="0"/>
                <a:cs typeface="Times New Roman" panose="02020603050405020304" pitchFamily="18" charset="0"/>
              </a:rPr>
              <a:t>Autres : Label (Ramsar, Liste verte…)…</a:t>
            </a:r>
          </a:p>
        </p:txBody>
      </p:sp>
    </p:spTree>
    <p:extLst>
      <p:ext uri="{BB962C8B-B14F-4D97-AF65-F5344CB8AC3E}">
        <p14:creationId xmlns:p14="http://schemas.microsoft.com/office/powerpoint/2010/main" val="1069434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2">
                                            <p:txEl>
                                              <p:pRg st="4" end="4"/>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2">
                                            <p:txEl>
                                              <p:pRg st="5" end="5"/>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2">
                                            <p:txEl>
                                              <p:pRg st="6" end="6"/>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2">
                                            <p:txEl>
                                              <p:pRg st="7" end="7"/>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2">
                                            <p:txEl>
                                              <p:pRg st="8" end="8"/>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noAutofit/>
          </a:bodyPr>
          <a:lstStyle/>
          <a:p>
            <a:pPr algn="ctr"/>
            <a:r>
              <a:rPr lang="fr-FR" b="1" dirty="0">
                <a:solidFill>
                  <a:schemeClr val="accent6">
                    <a:lumMod val="75000"/>
                  </a:schemeClr>
                </a:solidFill>
                <a:latin typeface="+mn-lt"/>
              </a:rPr>
              <a:t>Plan de gestion : L’état des lieux</a:t>
            </a:r>
          </a:p>
        </p:txBody>
      </p:sp>
      <p:sp>
        <p:nvSpPr>
          <p:cNvPr id="4" name="Espace réservé du numéro de diapositive 3">
            <a:extLst>
              <a:ext uri="{FF2B5EF4-FFF2-40B4-BE49-F238E27FC236}">
                <a16:creationId xmlns:a16="http://schemas.microsoft.com/office/drawing/2014/main" id="{96C8AAC3-3F5F-4373-B0FD-DE90ACE0E473}"/>
              </a:ext>
            </a:extLst>
          </p:cNvPr>
          <p:cNvSpPr>
            <a:spLocks noGrp="1"/>
          </p:cNvSpPr>
          <p:nvPr>
            <p:ph type="sldNum" sz="quarter" idx="12"/>
          </p:nvPr>
        </p:nvSpPr>
        <p:spPr/>
        <p:txBody>
          <a:bodyPr/>
          <a:lstStyle/>
          <a:p>
            <a:fld id="{E5021242-7729-4F97-9333-3CCD05E129F5}" type="slidenum">
              <a:rPr lang="fr-FR" smtClean="0"/>
              <a:t>6</a:t>
            </a:fld>
            <a:endParaRPr lang="fr-FR" dirty="0"/>
          </a:p>
        </p:txBody>
      </p:sp>
      <p:sp>
        <p:nvSpPr>
          <p:cNvPr id="12" name="ZoneTexte 11">
            <a:extLst>
              <a:ext uri="{FF2B5EF4-FFF2-40B4-BE49-F238E27FC236}">
                <a16:creationId xmlns:a16="http://schemas.microsoft.com/office/drawing/2014/main" id="{7CB7F500-CE86-4D1F-877E-EF0608F5C4AB}"/>
              </a:ext>
            </a:extLst>
          </p:cNvPr>
          <p:cNvSpPr txBox="1"/>
          <p:nvPr/>
        </p:nvSpPr>
        <p:spPr>
          <a:xfrm>
            <a:off x="471055" y="1468582"/>
            <a:ext cx="8044295" cy="4483279"/>
          </a:xfrm>
          <a:prstGeom prst="rect">
            <a:avLst/>
          </a:prstGeom>
          <a:noFill/>
        </p:spPr>
        <p:txBody>
          <a:bodyPr wrap="square">
            <a:spAutoFit/>
          </a:bodyPr>
          <a:lstStyle/>
          <a:p>
            <a:pPr algn="l"/>
            <a:r>
              <a:rPr lang="fr-FR" b="1" i="0" u="sng" dirty="0">
                <a:solidFill>
                  <a:srgbClr val="222222"/>
                </a:solidFill>
                <a:effectLst/>
              </a:rPr>
              <a:t>L’écosyst</a:t>
            </a:r>
            <a:r>
              <a:rPr lang="fr-FR" b="1" u="sng" dirty="0">
                <a:solidFill>
                  <a:srgbClr val="222222"/>
                </a:solidFill>
              </a:rPr>
              <a:t>ème</a:t>
            </a:r>
          </a:p>
          <a:p>
            <a:pPr algn="l"/>
            <a:endParaRPr lang="fr-FR" b="1" u="sng" dirty="0">
              <a:solidFill>
                <a:srgbClr val="222222"/>
              </a:solidFill>
            </a:endParaRPr>
          </a:p>
          <a:p>
            <a:pPr algn="ctr">
              <a:spcAft>
                <a:spcPts val="800"/>
              </a:spcAft>
            </a:pPr>
            <a:r>
              <a:rPr lang="fr-FR" u="sng" dirty="0">
                <a:effectLst/>
                <a:ea typeface="Calibri" panose="020F0502020204030204" pitchFamily="34" charset="0"/>
                <a:cs typeface="Times New Roman" panose="02020603050405020304" pitchFamily="18" charset="0"/>
              </a:rPr>
              <a:t>Environnement physique </a:t>
            </a:r>
            <a:r>
              <a:rPr lang="fr-FR" dirty="0">
                <a:effectLst/>
                <a:ea typeface="Calibri" panose="020F0502020204030204" pitchFamily="34" charset="0"/>
                <a:cs typeface="Times New Roman" panose="02020603050405020304" pitchFamily="18" charset="0"/>
              </a:rPr>
              <a:t>:</a:t>
            </a:r>
          </a:p>
          <a:p>
            <a:pPr marL="342900" lvl="0" indent="-342900" algn="just">
              <a:buFont typeface="Symbol" panose="05050102010706020507" pitchFamily="18" charset="2"/>
              <a:buChar char=""/>
            </a:pPr>
            <a:r>
              <a:rPr lang="fr-FR" dirty="0">
                <a:effectLst/>
                <a:ea typeface="Calibri" panose="020F0502020204030204" pitchFamily="34" charset="0"/>
                <a:cs typeface="Times New Roman" panose="02020603050405020304" pitchFamily="18" charset="0"/>
              </a:rPr>
              <a:t>Climat et à la météorologie (températures, précipitations, hygrométrie…)</a:t>
            </a:r>
          </a:p>
          <a:p>
            <a:pPr marL="342900" lvl="0" indent="-342900" algn="just">
              <a:buFont typeface="Symbol" panose="05050102010706020507" pitchFamily="18" charset="2"/>
              <a:buChar char=""/>
            </a:pPr>
            <a:r>
              <a:rPr lang="fr-FR" dirty="0">
                <a:effectLst/>
                <a:ea typeface="Calibri" panose="020F0502020204030204" pitchFamily="34" charset="0"/>
                <a:cs typeface="Times New Roman" panose="02020603050405020304" pitchFamily="18" charset="0"/>
              </a:rPr>
              <a:t>Contexte topographique (dénivelés, pentes, bathymétrie…) </a:t>
            </a:r>
          </a:p>
          <a:p>
            <a:pPr marL="342900" lvl="0" indent="-342900" algn="just">
              <a:buFont typeface="Symbol" panose="05050102010706020507" pitchFamily="18" charset="2"/>
              <a:buChar char=""/>
            </a:pPr>
            <a:r>
              <a:rPr lang="fr-FR" dirty="0">
                <a:effectLst/>
                <a:ea typeface="Calibri" panose="020F0502020204030204" pitchFamily="34" charset="0"/>
                <a:cs typeface="Times New Roman" panose="02020603050405020304" pitchFamily="18" charset="0"/>
              </a:rPr>
              <a:t>Contexte hydrographique (réseau de surface, bassin hydrographique) </a:t>
            </a:r>
          </a:p>
          <a:p>
            <a:pPr marL="342900" lvl="0" indent="-342900" algn="just">
              <a:spcAft>
                <a:spcPts val="800"/>
              </a:spcAft>
              <a:buFont typeface="Symbol" panose="05050102010706020507" pitchFamily="18" charset="2"/>
              <a:buChar char=""/>
            </a:pPr>
            <a:r>
              <a:rPr lang="fr-FR" dirty="0">
                <a:effectLst/>
                <a:ea typeface="Calibri" panose="020F0502020204030204" pitchFamily="34" charset="0"/>
                <a:cs typeface="Times New Roman" panose="02020603050405020304" pitchFamily="18" charset="0"/>
              </a:rPr>
              <a:t>Contexte hydrologique (physico-chimie des eaux, dynamiques hydrauliques)</a:t>
            </a:r>
          </a:p>
          <a:p>
            <a:pPr algn="just">
              <a:spcAft>
                <a:spcPts val="800"/>
              </a:spcAft>
            </a:pPr>
            <a:r>
              <a:rPr lang="fr-FR" dirty="0">
                <a:effectLst/>
                <a:ea typeface="Calibri" panose="020F0502020204030204" pitchFamily="34" charset="0"/>
                <a:cs typeface="Times New Roman" panose="02020603050405020304" pitchFamily="18" charset="0"/>
              </a:rPr>
              <a:t> </a:t>
            </a:r>
          </a:p>
          <a:p>
            <a:pPr algn="just">
              <a:spcAft>
                <a:spcPts val="800"/>
              </a:spcAft>
            </a:pPr>
            <a:endParaRPr lang="fr-FR" dirty="0">
              <a:effectLst/>
              <a:ea typeface="Calibri" panose="020F0502020204030204" pitchFamily="34" charset="0"/>
              <a:cs typeface="Times New Roman" panose="02020603050405020304" pitchFamily="18" charset="0"/>
            </a:endParaRPr>
          </a:p>
          <a:p>
            <a:pPr algn="ctr">
              <a:spcAft>
                <a:spcPts val="800"/>
              </a:spcAft>
            </a:pPr>
            <a:r>
              <a:rPr lang="fr-FR" u="sng" dirty="0">
                <a:effectLst/>
                <a:ea typeface="Calibri" panose="020F0502020204030204" pitchFamily="34" charset="0"/>
                <a:cs typeface="Times New Roman" panose="02020603050405020304" pitchFamily="18" charset="0"/>
              </a:rPr>
              <a:t>Environnement géologique et biodiversité </a:t>
            </a:r>
            <a:r>
              <a:rPr lang="fr-FR" dirty="0">
                <a:effectLst/>
                <a:ea typeface="Calibri" panose="020F0502020204030204" pitchFamily="34" charset="0"/>
                <a:cs typeface="Times New Roman" panose="02020603050405020304" pitchFamily="18" charset="0"/>
              </a:rPr>
              <a:t>:</a:t>
            </a:r>
          </a:p>
          <a:p>
            <a:pPr marL="342900" lvl="0" indent="-342900" algn="just">
              <a:buFont typeface="Symbol" panose="05050102010706020507" pitchFamily="18" charset="2"/>
              <a:buChar char=""/>
            </a:pPr>
            <a:r>
              <a:rPr lang="fr-FR" dirty="0">
                <a:effectLst/>
                <a:ea typeface="Calibri" panose="020F0502020204030204" pitchFamily="34" charset="0"/>
                <a:cs typeface="Times New Roman" panose="02020603050405020304" pitchFamily="18" charset="0"/>
              </a:rPr>
              <a:t>Diversité géologique (roches, fossiles, minéraux)</a:t>
            </a:r>
          </a:p>
          <a:p>
            <a:pPr marL="342900" lvl="0" indent="-342900" algn="just">
              <a:buFont typeface="Symbol" panose="05050102010706020507" pitchFamily="18" charset="2"/>
              <a:buChar char=""/>
            </a:pPr>
            <a:r>
              <a:rPr lang="fr-FR" dirty="0">
                <a:effectLst/>
                <a:ea typeface="Calibri" panose="020F0502020204030204" pitchFamily="34" charset="0"/>
                <a:cs typeface="Times New Roman" panose="02020603050405020304" pitchFamily="18" charset="0"/>
              </a:rPr>
              <a:t>Diversité des sols (nature et profils…)</a:t>
            </a:r>
          </a:p>
          <a:p>
            <a:pPr marL="342900" lvl="0" indent="-342900" algn="just">
              <a:buFont typeface="Symbol" panose="05050102010706020507" pitchFamily="18" charset="2"/>
              <a:buChar char=""/>
            </a:pPr>
            <a:r>
              <a:rPr lang="fr-FR" dirty="0">
                <a:ea typeface="Calibri" panose="020F0502020204030204" pitchFamily="34" charset="0"/>
                <a:cs typeface="Times New Roman" panose="02020603050405020304" pitchFamily="18" charset="0"/>
              </a:rPr>
              <a:t>M</a:t>
            </a:r>
            <a:r>
              <a:rPr lang="fr-FR" dirty="0">
                <a:effectLst/>
                <a:ea typeface="Calibri" panose="020F0502020204030204" pitchFamily="34" charset="0"/>
                <a:cs typeface="Times New Roman" panose="02020603050405020304" pitchFamily="18" charset="0"/>
              </a:rPr>
              <a:t>ilieux naturels (habitats et espèces)</a:t>
            </a:r>
          </a:p>
          <a:p>
            <a:pPr marL="342900" lvl="0" indent="-342900" algn="just">
              <a:spcAft>
                <a:spcPts val="800"/>
              </a:spcAft>
              <a:buFont typeface="Symbol" panose="05050102010706020507" pitchFamily="18" charset="2"/>
              <a:buChar char=""/>
            </a:pPr>
            <a:r>
              <a:rPr lang="fr-FR" dirty="0">
                <a:effectLst/>
                <a:ea typeface="Calibri" panose="020F0502020204030204" pitchFamily="34" charset="0"/>
                <a:cs typeface="Times New Roman" panose="02020603050405020304" pitchFamily="18" charset="0"/>
              </a:rPr>
              <a:t>Services rendus par les habitats et les espèces</a:t>
            </a:r>
          </a:p>
        </p:txBody>
      </p:sp>
      <p:sp>
        <p:nvSpPr>
          <p:cNvPr id="5" name="Rectangle 4">
            <a:extLst>
              <a:ext uri="{FF2B5EF4-FFF2-40B4-BE49-F238E27FC236}">
                <a16:creationId xmlns:a16="http://schemas.microsoft.com/office/drawing/2014/main" id="{108917F4-0FD7-48B2-8AB8-61BF563F375D}"/>
              </a:ext>
            </a:extLst>
          </p:cNvPr>
          <p:cNvSpPr/>
          <p:nvPr/>
        </p:nvSpPr>
        <p:spPr>
          <a:xfrm>
            <a:off x="471053" y="4372388"/>
            <a:ext cx="8044295" cy="1579473"/>
          </a:xfrm>
          <a:prstGeom prst="rect">
            <a:avLst/>
          </a:prstGeom>
          <a:noFill/>
          <a:ln>
            <a:solidFill>
              <a:srgbClr val="0872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a:extLst>
              <a:ext uri="{FF2B5EF4-FFF2-40B4-BE49-F238E27FC236}">
                <a16:creationId xmlns:a16="http://schemas.microsoft.com/office/drawing/2014/main" id="{58AE220D-4351-4AFF-99E7-22B7456CFD0C}"/>
              </a:ext>
            </a:extLst>
          </p:cNvPr>
          <p:cNvSpPr/>
          <p:nvPr/>
        </p:nvSpPr>
        <p:spPr>
          <a:xfrm>
            <a:off x="471053" y="2052006"/>
            <a:ext cx="8044295" cy="1579473"/>
          </a:xfrm>
          <a:prstGeom prst="rect">
            <a:avLst/>
          </a:prstGeom>
          <a:noFill/>
          <a:ln>
            <a:solidFill>
              <a:srgbClr val="0872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Graphique 6" descr="Plante avec racines avec un remplissage uni">
            <a:extLst>
              <a:ext uri="{FF2B5EF4-FFF2-40B4-BE49-F238E27FC236}">
                <a16:creationId xmlns:a16="http://schemas.microsoft.com/office/drawing/2014/main" id="{47904D65-9234-4DAE-BFAC-232D9022AC6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486650" y="4962525"/>
            <a:ext cx="609600" cy="609600"/>
          </a:xfrm>
          <a:prstGeom prst="rect">
            <a:avLst/>
          </a:prstGeom>
        </p:spPr>
      </p:pic>
      <p:pic>
        <p:nvPicPr>
          <p:cNvPr id="9" name="Graphique 8" descr="Pluie avec un remplissage uni">
            <a:extLst>
              <a:ext uri="{FF2B5EF4-FFF2-40B4-BE49-F238E27FC236}">
                <a16:creationId xmlns:a16="http://schemas.microsoft.com/office/drawing/2014/main" id="{3F857E4E-A9EF-47C3-828F-D3E1100290C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486650" y="2628900"/>
            <a:ext cx="659679" cy="659679"/>
          </a:xfrm>
          <a:prstGeom prst="rect">
            <a:avLst/>
          </a:prstGeom>
        </p:spPr>
      </p:pic>
    </p:spTree>
    <p:extLst>
      <p:ext uri="{BB962C8B-B14F-4D97-AF65-F5344CB8AC3E}">
        <p14:creationId xmlns:p14="http://schemas.microsoft.com/office/powerpoint/2010/main" val="3626395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2" end="2"/>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
                                            <p:txEl>
                                              <p:pRg st="9" end="9"/>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2">
                                            <p:txEl>
                                              <p:pRg st="10" end="1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2">
                                            <p:txEl>
                                              <p:pRg st="11" end="11"/>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2">
                                            <p:txEl>
                                              <p:pRg st="12" end="12"/>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2">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noAutofit/>
          </a:bodyPr>
          <a:lstStyle/>
          <a:p>
            <a:pPr algn="ctr"/>
            <a:r>
              <a:rPr lang="fr-FR" b="1" dirty="0">
                <a:solidFill>
                  <a:schemeClr val="accent6">
                    <a:lumMod val="75000"/>
                  </a:schemeClr>
                </a:solidFill>
                <a:latin typeface="+mn-lt"/>
              </a:rPr>
              <a:t>Plan de gestion : L’état des lieux</a:t>
            </a:r>
          </a:p>
        </p:txBody>
      </p:sp>
      <p:sp>
        <p:nvSpPr>
          <p:cNvPr id="4" name="Espace réservé du numéro de diapositive 3">
            <a:extLst>
              <a:ext uri="{FF2B5EF4-FFF2-40B4-BE49-F238E27FC236}">
                <a16:creationId xmlns:a16="http://schemas.microsoft.com/office/drawing/2014/main" id="{96C8AAC3-3F5F-4373-B0FD-DE90ACE0E473}"/>
              </a:ext>
            </a:extLst>
          </p:cNvPr>
          <p:cNvSpPr>
            <a:spLocks noGrp="1"/>
          </p:cNvSpPr>
          <p:nvPr>
            <p:ph type="sldNum" sz="quarter" idx="12"/>
          </p:nvPr>
        </p:nvSpPr>
        <p:spPr/>
        <p:txBody>
          <a:bodyPr/>
          <a:lstStyle/>
          <a:p>
            <a:fld id="{E5021242-7729-4F97-9333-3CCD05E129F5}" type="slidenum">
              <a:rPr lang="fr-FR" smtClean="0"/>
              <a:t>7</a:t>
            </a:fld>
            <a:endParaRPr lang="fr-FR" dirty="0"/>
          </a:p>
        </p:txBody>
      </p:sp>
      <p:sp>
        <p:nvSpPr>
          <p:cNvPr id="12" name="ZoneTexte 11">
            <a:extLst>
              <a:ext uri="{FF2B5EF4-FFF2-40B4-BE49-F238E27FC236}">
                <a16:creationId xmlns:a16="http://schemas.microsoft.com/office/drawing/2014/main" id="{7CB7F500-CE86-4D1F-877E-EF0608F5C4AB}"/>
              </a:ext>
            </a:extLst>
          </p:cNvPr>
          <p:cNvSpPr txBox="1"/>
          <p:nvPr/>
        </p:nvSpPr>
        <p:spPr>
          <a:xfrm>
            <a:off x="513823" y="3707222"/>
            <a:ext cx="8116354" cy="2370905"/>
          </a:xfrm>
          <a:prstGeom prst="rect">
            <a:avLst/>
          </a:prstGeom>
          <a:noFill/>
        </p:spPr>
        <p:txBody>
          <a:bodyPr wrap="square">
            <a:spAutoFit/>
          </a:bodyPr>
          <a:lstStyle/>
          <a:p>
            <a:pPr algn="l"/>
            <a:r>
              <a:rPr lang="fr-FR" sz="1600" b="1" u="sng" dirty="0">
                <a:solidFill>
                  <a:srgbClr val="222222"/>
                </a:solidFill>
              </a:rPr>
              <a:t>Décrire la place de l’humain</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buFont typeface="Symbol" panose="05050102010706020507" pitchFamily="18" charset="2"/>
              <a:buChar char=""/>
            </a:pPr>
            <a:r>
              <a:rPr lang="fr-FR" sz="1800" dirty="0">
                <a:effectLst/>
                <a:latin typeface="Calibri" panose="020F0502020204030204" pitchFamily="34" charset="0"/>
                <a:ea typeface="Calibri" panose="020F0502020204030204" pitchFamily="34" charset="0"/>
                <a:cs typeface="Times New Roman" panose="02020603050405020304" pitchFamily="18" charset="0"/>
              </a:rPr>
              <a:t>Données anciennes ayant marqué le site (activités industrielles, agropastorales …)</a:t>
            </a:r>
          </a:p>
          <a:p>
            <a:pPr marL="342900" lvl="0" indent="-342900">
              <a:lnSpc>
                <a:spcPct val="115000"/>
              </a:lnSpc>
              <a:spcAft>
                <a:spcPts val="800"/>
              </a:spcAft>
              <a:buFont typeface="Symbol" panose="05050102010706020507" pitchFamily="18" charset="2"/>
              <a:buChar char=""/>
            </a:pPr>
            <a:r>
              <a:rPr lang="fr-FR" sz="1800" dirty="0">
                <a:effectLst/>
                <a:latin typeface="Calibri" panose="020F0502020204030204" pitchFamily="34" charset="0"/>
                <a:ea typeface="Calibri" panose="020F0502020204030204" pitchFamily="34" charset="0"/>
                <a:cs typeface="Times New Roman" panose="02020603050405020304" pitchFamily="18" charset="0"/>
              </a:rPr>
              <a:t>Données récentes (économiques, de loisir, sportives, pédagogiques…).</a:t>
            </a:r>
          </a:p>
          <a:p>
            <a:pPr algn="l"/>
            <a:endParaRPr lang="fr-FR" sz="1600" b="1" u="sng" dirty="0">
              <a:solidFill>
                <a:srgbClr val="222222"/>
              </a:solidFill>
            </a:endParaRPr>
          </a:p>
          <a:p>
            <a:pPr algn="l"/>
            <a:endParaRPr lang="fr-FR" sz="1600" b="1" i="0" u="sng" dirty="0">
              <a:solidFill>
                <a:srgbClr val="222222"/>
              </a:solidFill>
              <a:effectLst/>
            </a:endParaRPr>
          </a:p>
          <a:p>
            <a:pPr algn="l"/>
            <a:r>
              <a:rPr lang="fr-FR" sz="1600" b="1" u="sng" dirty="0">
                <a:solidFill>
                  <a:srgbClr val="222222"/>
                </a:solidFill>
              </a:rPr>
              <a:t>Décrire le paysage</a:t>
            </a:r>
          </a:p>
          <a:p>
            <a:pPr algn="just"/>
            <a:r>
              <a:rPr lang="fr-FR" sz="1800" dirty="0">
                <a:effectLst/>
                <a:latin typeface="Calibri" panose="020F0502020204030204" pitchFamily="34" charset="0"/>
                <a:ea typeface="Calibri" panose="020F0502020204030204" pitchFamily="34" charset="0"/>
                <a:cs typeface="Times New Roman" panose="02020603050405020304" pitchFamily="18" charset="0"/>
              </a:rPr>
              <a:t>Le paysage est une résultante des composantes de l’écosystème et/ou de d’intervention humaine. </a:t>
            </a:r>
            <a:endParaRPr lang="fr-FR" sz="1600" b="1" i="0" dirty="0">
              <a:solidFill>
                <a:srgbClr val="222222"/>
              </a:solidFill>
              <a:effectLst/>
            </a:endParaRPr>
          </a:p>
        </p:txBody>
      </p:sp>
      <p:sp>
        <p:nvSpPr>
          <p:cNvPr id="5" name="Espace réservé du contenu 8">
            <a:extLst>
              <a:ext uri="{FF2B5EF4-FFF2-40B4-BE49-F238E27FC236}">
                <a16:creationId xmlns:a16="http://schemas.microsoft.com/office/drawing/2014/main" id="{BC9CEFA0-3E2A-4859-9503-08CC15D41287}"/>
              </a:ext>
            </a:extLst>
          </p:cNvPr>
          <p:cNvSpPr txBox="1">
            <a:spLocks/>
          </p:cNvSpPr>
          <p:nvPr/>
        </p:nvSpPr>
        <p:spPr>
          <a:xfrm rot="20812192">
            <a:off x="1321486" y="2069225"/>
            <a:ext cx="6343432" cy="788696"/>
          </a:xfrm>
          <a:prstGeom prst="rect">
            <a:avLst/>
          </a:prstGeom>
          <a:solidFill>
            <a:schemeClr val="bg1"/>
          </a:solidFill>
          <a:ln>
            <a:solidFill>
              <a:srgbClr val="FF0000"/>
            </a:solidFill>
          </a:ln>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fr-FR" sz="2400" dirty="0">
                <a:solidFill>
                  <a:srgbClr val="FF0000"/>
                </a:solidFill>
                <a:latin typeface="Calibri" panose="020F0502020204030204" pitchFamily="34" charset="0"/>
                <a:ea typeface="Calibri" panose="020F0502020204030204" pitchFamily="34" charset="0"/>
                <a:cs typeface="Times New Roman" panose="02020603050405020304" pitchFamily="18" charset="0"/>
              </a:rPr>
              <a:t>Aucun espace naturel protégé n’est exempt de la présence de l’humain (passée ou actuelle)</a:t>
            </a:r>
            <a:endParaRPr lang="fr-FR" altLang="fr-FR" sz="2400" b="1" dirty="0">
              <a:solidFill>
                <a:srgbClr val="FF0000"/>
              </a:solidFill>
            </a:endParaRPr>
          </a:p>
        </p:txBody>
      </p:sp>
    </p:spTree>
    <p:extLst>
      <p:ext uri="{BB962C8B-B14F-4D97-AF65-F5344CB8AC3E}">
        <p14:creationId xmlns:p14="http://schemas.microsoft.com/office/powerpoint/2010/main" val="1408441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2">
                                            <p:txEl>
                                              <p:pRg st="0" end="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2">
                                            <p:txEl>
                                              <p:pRg st="1" end="1"/>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2">
                                            <p:txEl>
                                              <p:pRg st="5" end="5"/>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noAutofit/>
          </a:bodyPr>
          <a:lstStyle/>
          <a:p>
            <a:pPr algn="ctr"/>
            <a:r>
              <a:rPr lang="fr-FR" b="1" dirty="0">
                <a:solidFill>
                  <a:schemeClr val="accent6">
                    <a:lumMod val="75000"/>
                  </a:schemeClr>
                </a:solidFill>
                <a:latin typeface="+mn-lt"/>
              </a:rPr>
              <a:t>Plan de gestion : Les enjeux</a:t>
            </a:r>
          </a:p>
        </p:txBody>
      </p:sp>
      <p:sp>
        <p:nvSpPr>
          <p:cNvPr id="4" name="Espace réservé du numéro de diapositive 3">
            <a:extLst>
              <a:ext uri="{FF2B5EF4-FFF2-40B4-BE49-F238E27FC236}">
                <a16:creationId xmlns:a16="http://schemas.microsoft.com/office/drawing/2014/main" id="{96C8AAC3-3F5F-4373-B0FD-DE90ACE0E473}"/>
              </a:ext>
            </a:extLst>
          </p:cNvPr>
          <p:cNvSpPr>
            <a:spLocks noGrp="1"/>
          </p:cNvSpPr>
          <p:nvPr>
            <p:ph type="sldNum" sz="quarter" idx="12"/>
          </p:nvPr>
        </p:nvSpPr>
        <p:spPr/>
        <p:txBody>
          <a:bodyPr/>
          <a:lstStyle/>
          <a:p>
            <a:fld id="{E5021242-7729-4F97-9333-3CCD05E129F5}" type="slidenum">
              <a:rPr lang="fr-FR" smtClean="0"/>
              <a:t>8</a:t>
            </a:fld>
            <a:endParaRPr lang="fr-FR" dirty="0"/>
          </a:p>
        </p:txBody>
      </p:sp>
      <p:sp>
        <p:nvSpPr>
          <p:cNvPr id="12" name="ZoneTexte 11">
            <a:extLst>
              <a:ext uri="{FF2B5EF4-FFF2-40B4-BE49-F238E27FC236}">
                <a16:creationId xmlns:a16="http://schemas.microsoft.com/office/drawing/2014/main" id="{7CB7F500-CE86-4D1F-877E-EF0608F5C4AB}"/>
              </a:ext>
            </a:extLst>
          </p:cNvPr>
          <p:cNvSpPr txBox="1"/>
          <p:nvPr/>
        </p:nvSpPr>
        <p:spPr>
          <a:xfrm>
            <a:off x="471055" y="1291601"/>
            <a:ext cx="8044295" cy="464871"/>
          </a:xfrm>
          <a:prstGeom prst="rect">
            <a:avLst/>
          </a:prstGeom>
          <a:noFill/>
        </p:spPr>
        <p:txBody>
          <a:bodyPr wrap="square">
            <a:spAutoFit/>
          </a:bodyPr>
          <a:lstStyle/>
          <a:p>
            <a:pPr algn="l">
              <a:lnSpc>
                <a:spcPct val="150000"/>
              </a:lnSpc>
            </a:pP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ZoneTexte 4">
            <a:extLst>
              <a:ext uri="{FF2B5EF4-FFF2-40B4-BE49-F238E27FC236}">
                <a16:creationId xmlns:a16="http://schemas.microsoft.com/office/drawing/2014/main" id="{649949BC-C8DE-4D80-BC9C-38EF92AAD67D}"/>
              </a:ext>
            </a:extLst>
          </p:cNvPr>
          <p:cNvSpPr txBox="1"/>
          <p:nvPr/>
        </p:nvSpPr>
        <p:spPr>
          <a:xfrm>
            <a:off x="549851" y="1377096"/>
            <a:ext cx="8044295" cy="411908"/>
          </a:xfrm>
          <a:prstGeom prst="rect">
            <a:avLst/>
          </a:prstGeom>
          <a:noFill/>
        </p:spPr>
        <p:txBody>
          <a:bodyPr wrap="square">
            <a:spAutoFit/>
          </a:bodyPr>
          <a:lstStyle/>
          <a:p>
            <a:pPr algn="l">
              <a:lnSpc>
                <a:spcPct val="150000"/>
              </a:lnSpc>
            </a:pPr>
            <a:r>
              <a:rPr lang="fr-FR" sz="1600" b="0" i="0" u="sng" dirty="0">
                <a:solidFill>
                  <a:srgbClr val="222222"/>
                </a:solidFill>
                <a:effectLst/>
                <a:latin typeface="Verdana" panose="020B0604030504040204" pitchFamily="34" charset="0"/>
              </a:rPr>
              <a:t>Qu’est-ce qu’un enjeu</a:t>
            </a:r>
            <a:r>
              <a:rPr lang="fr-FR" sz="1600" b="0" i="0" dirty="0">
                <a:solidFill>
                  <a:srgbClr val="222222"/>
                </a:solidFill>
                <a:effectLst/>
                <a:latin typeface="Verdana" panose="020B0604030504040204" pitchFamily="34" charset="0"/>
              </a:rPr>
              <a:t> ?</a:t>
            </a:r>
          </a:p>
        </p:txBody>
      </p:sp>
      <p:sp>
        <p:nvSpPr>
          <p:cNvPr id="6" name="Espace réservé du contenu 8">
            <a:extLst>
              <a:ext uri="{FF2B5EF4-FFF2-40B4-BE49-F238E27FC236}">
                <a16:creationId xmlns:a16="http://schemas.microsoft.com/office/drawing/2014/main" id="{4F55F05A-BC41-4698-A11C-0B05D61549A5}"/>
              </a:ext>
            </a:extLst>
          </p:cNvPr>
          <p:cNvSpPr txBox="1">
            <a:spLocks/>
          </p:cNvSpPr>
          <p:nvPr/>
        </p:nvSpPr>
        <p:spPr>
          <a:xfrm rot="20812192">
            <a:off x="1400282" y="2202940"/>
            <a:ext cx="6343432" cy="788696"/>
          </a:xfrm>
          <a:prstGeom prst="rect">
            <a:avLst/>
          </a:prstGeom>
          <a:solidFill>
            <a:schemeClr val="bg1"/>
          </a:solidFill>
          <a:ln>
            <a:solidFill>
              <a:srgbClr val="FF0000"/>
            </a:solidFill>
          </a:ln>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fr-FR" sz="2400"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fr-FR" sz="2400" b="1"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ce qui est en jeu </a:t>
            </a:r>
            <a:r>
              <a:rPr lang="fr-FR" sz="2400" dirty="0">
                <a:solidFill>
                  <a:srgbClr val="FF0000"/>
                </a:solidFill>
                <a:latin typeface="Calibri" panose="020F0502020204030204" pitchFamily="34" charset="0"/>
                <a:ea typeface="Calibri" panose="020F0502020204030204" pitchFamily="34" charset="0"/>
                <a:cs typeface="Times New Roman" panose="02020603050405020304" pitchFamily="18" charset="0"/>
              </a:rPr>
              <a:t>», « </a:t>
            </a:r>
            <a:r>
              <a:rPr lang="fr-FR" sz="2400" b="1"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ce qui est à perdre ou à gagner</a:t>
            </a:r>
            <a:r>
              <a:rPr lang="fr-FR" sz="2400" dirty="0">
                <a:solidFill>
                  <a:srgbClr val="FF0000"/>
                </a:solidFill>
                <a:latin typeface="Calibri" panose="020F0502020204030204" pitchFamily="34" charset="0"/>
                <a:ea typeface="Calibri" panose="020F0502020204030204" pitchFamily="34" charset="0"/>
                <a:cs typeface="Times New Roman" panose="02020603050405020304" pitchFamily="18" charset="0"/>
              </a:rPr>
              <a:t> » sur le site</a:t>
            </a:r>
            <a:endParaRPr lang="fr-FR" altLang="fr-FR" sz="2400" b="1" dirty="0">
              <a:solidFill>
                <a:srgbClr val="FF0000"/>
              </a:solidFill>
            </a:endParaRPr>
          </a:p>
        </p:txBody>
      </p:sp>
      <p:sp>
        <p:nvSpPr>
          <p:cNvPr id="13" name="ZoneTexte 12">
            <a:extLst>
              <a:ext uri="{FF2B5EF4-FFF2-40B4-BE49-F238E27FC236}">
                <a16:creationId xmlns:a16="http://schemas.microsoft.com/office/drawing/2014/main" id="{F95DC016-7DC3-42F9-A44C-80A4CECCD025}"/>
              </a:ext>
            </a:extLst>
          </p:cNvPr>
          <p:cNvSpPr txBox="1"/>
          <p:nvPr/>
        </p:nvSpPr>
        <p:spPr>
          <a:xfrm>
            <a:off x="471055" y="3767606"/>
            <a:ext cx="7886698" cy="2303451"/>
          </a:xfrm>
          <a:prstGeom prst="rect">
            <a:avLst/>
          </a:prstGeom>
          <a:noFill/>
        </p:spPr>
        <p:txBody>
          <a:bodyPr wrap="square">
            <a:spAutoFit/>
          </a:bodyPr>
          <a:lstStyle/>
          <a:p>
            <a:pPr algn="ctr">
              <a:lnSpc>
                <a:spcPct val="115000"/>
              </a:lnSpc>
            </a:pPr>
            <a:endParaRPr lang="fr-FR" dirty="0">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pPr>
            <a:r>
              <a:rPr lang="fr-FR" sz="1800" u="sng" dirty="0">
                <a:effectLst/>
                <a:latin typeface="Calibri" panose="020F0502020204030204" pitchFamily="34" charset="0"/>
                <a:ea typeface="Calibri" panose="020F0502020204030204" pitchFamily="34" charset="0"/>
                <a:cs typeface="Times New Roman" panose="02020603050405020304" pitchFamily="18" charset="0"/>
              </a:rPr>
              <a:t>Exemples</a:t>
            </a:r>
            <a:r>
              <a:rPr lang="fr-FR" sz="1800" dirty="0">
                <a:effectLst/>
                <a:latin typeface="Calibri" panose="020F0502020204030204" pitchFamily="34" charset="0"/>
                <a:ea typeface="Calibri" panose="020F0502020204030204" pitchFamily="34" charset="0"/>
                <a:cs typeface="Times New Roman" panose="02020603050405020304" pitchFamily="18" charset="0"/>
              </a:rPr>
              <a:t> : </a:t>
            </a:r>
            <a:r>
              <a:rPr lang="fr-FR" dirty="0">
                <a:latin typeface="Calibri" panose="020F0502020204030204" pitchFamily="34" charset="0"/>
                <a:ea typeface="Calibri" panose="020F0502020204030204" pitchFamily="34" charset="0"/>
                <a:cs typeface="Times New Roman" panose="02020603050405020304" pitchFamily="18" charset="0"/>
              </a:rPr>
              <a:t>L</a:t>
            </a:r>
            <a:r>
              <a:rPr lang="fr-FR" sz="1800" dirty="0">
                <a:effectLst/>
                <a:latin typeface="Calibri" panose="020F0502020204030204" pitchFamily="34" charset="0"/>
                <a:ea typeface="Calibri" panose="020F0502020204030204" pitchFamily="34" charset="0"/>
                <a:cs typeface="Times New Roman" panose="02020603050405020304" pitchFamily="18" charset="0"/>
              </a:rPr>
              <a:t>e rendu de fonctions écologiques (zones de frayère, de nourricerie) ; la naturalité des peuplements forestiers, l’ouverture du site au public etc.</a:t>
            </a:r>
          </a:p>
          <a:p>
            <a:pPr algn="just">
              <a:lnSpc>
                <a:spcPct val="115000"/>
              </a:lnSpc>
            </a:pPr>
            <a:endParaRPr lang="fr-FR" b="1"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pPr>
            <a:endParaRPr lang="fr-FR" b="1" dirty="0">
              <a:latin typeface="Calibri" panose="020F0502020204030204" pitchFamily="34" charset="0"/>
              <a:ea typeface="Calibri" panose="020F0502020204030204" pitchFamily="34" charset="0"/>
              <a:cs typeface="Times New Roman" panose="02020603050405020304" pitchFamily="18" charset="0"/>
            </a:endParaRPr>
          </a:p>
          <a:p>
            <a:pPr lvl="0" algn="ctr">
              <a:lnSpc>
                <a:spcPct val="115000"/>
              </a:lnSpc>
            </a:pPr>
            <a:r>
              <a:rPr lang="fr-FR" sz="18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Les enjeux écologiques et socio-économiques peuvent entrer en conflit</a:t>
            </a:r>
            <a:r>
              <a:rPr lang="fr-FR"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p>
          <a:p>
            <a:pPr marL="342900" lvl="0" indent="-342900" algn="just">
              <a:lnSpc>
                <a:spcPct val="115000"/>
              </a:lnSpc>
              <a:buFont typeface="Symbol" panose="05050102010706020507" pitchFamily="18" charset="2"/>
              <a:buChar char=""/>
            </a:pPr>
            <a:endParaRPr lang="fr-FR" sz="1800" b="1"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5" name="Graphique 14" descr="Avertissement contour">
            <a:extLst>
              <a:ext uri="{FF2B5EF4-FFF2-40B4-BE49-F238E27FC236}">
                <a16:creationId xmlns:a16="http://schemas.microsoft.com/office/drawing/2014/main" id="{235E50EB-77FF-4953-BB9B-F323BD87D21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185803" y="5763658"/>
            <a:ext cx="614797" cy="614797"/>
          </a:xfrm>
          <a:prstGeom prst="rect">
            <a:avLst/>
          </a:prstGeom>
        </p:spPr>
      </p:pic>
    </p:spTree>
    <p:extLst>
      <p:ext uri="{BB962C8B-B14F-4D97-AF65-F5344CB8AC3E}">
        <p14:creationId xmlns:p14="http://schemas.microsoft.com/office/powerpoint/2010/main" val="3200808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3">
                                            <p:txEl>
                                              <p:pRg st="4" end="4"/>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noAutofit/>
          </a:bodyPr>
          <a:lstStyle/>
          <a:p>
            <a:pPr algn="ctr"/>
            <a:r>
              <a:rPr lang="fr-FR" b="1" dirty="0">
                <a:solidFill>
                  <a:schemeClr val="accent6">
                    <a:lumMod val="75000"/>
                  </a:schemeClr>
                </a:solidFill>
                <a:latin typeface="+mn-lt"/>
              </a:rPr>
              <a:t>Plan de gestion : Les objectifs à long terme et opérationnels</a:t>
            </a:r>
          </a:p>
        </p:txBody>
      </p:sp>
      <p:sp>
        <p:nvSpPr>
          <p:cNvPr id="4" name="Espace réservé du numéro de diapositive 3">
            <a:extLst>
              <a:ext uri="{FF2B5EF4-FFF2-40B4-BE49-F238E27FC236}">
                <a16:creationId xmlns:a16="http://schemas.microsoft.com/office/drawing/2014/main" id="{96C8AAC3-3F5F-4373-B0FD-DE90ACE0E473}"/>
              </a:ext>
            </a:extLst>
          </p:cNvPr>
          <p:cNvSpPr>
            <a:spLocks noGrp="1"/>
          </p:cNvSpPr>
          <p:nvPr>
            <p:ph type="sldNum" sz="quarter" idx="12"/>
          </p:nvPr>
        </p:nvSpPr>
        <p:spPr/>
        <p:txBody>
          <a:bodyPr/>
          <a:lstStyle/>
          <a:p>
            <a:fld id="{E5021242-7729-4F97-9333-3CCD05E129F5}" type="slidenum">
              <a:rPr lang="fr-FR" smtClean="0"/>
              <a:t>9</a:t>
            </a:fld>
            <a:endParaRPr lang="fr-FR" dirty="0"/>
          </a:p>
        </p:txBody>
      </p:sp>
      <p:sp>
        <p:nvSpPr>
          <p:cNvPr id="12" name="ZoneTexte 11">
            <a:extLst>
              <a:ext uri="{FF2B5EF4-FFF2-40B4-BE49-F238E27FC236}">
                <a16:creationId xmlns:a16="http://schemas.microsoft.com/office/drawing/2014/main" id="{7CB7F500-CE86-4D1F-877E-EF0608F5C4AB}"/>
              </a:ext>
            </a:extLst>
          </p:cNvPr>
          <p:cNvSpPr txBox="1"/>
          <p:nvPr/>
        </p:nvSpPr>
        <p:spPr>
          <a:xfrm>
            <a:off x="471055" y="1291601"/>
            <a:ext cx="8044295" cy="464871"/>
          </a:xfrm>
          <a:prstGeom prst="rect">
            <a:avLst/>
          </a:prstGeom>
          <a:noFill/>
        </p:spPr>
        <p:txBody>
          <a:bodyPr wrap="square">
            <a:spAutoFit/>
          </a:bodyPr>
          <a:lstStyle/>
          <a:p>
            <a:pPr algn="l">
              <a:lnSpc>
                <a:spcPct val="150000"/>
              </a:lnSpc>
            </a:pP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ZoneTexte 4">
            <a:extLst>
              <a:ext uri="{FF2B5EF4-FFF2-40B4-BE49-F238E27FC236}">
                <a16:creationId xmlns:a16="http://schemas.microsoft.com/office/drawing/2014/main" id="{649949BC-C8DE-4D80-BC9C-38EF92AAD67D}"/>
              </a:ext>
            </a:extLst>
          </p:cNvPr>
          <p:cNvSpPr txBox="1"/>
          <p:nvPr/>
        </p:nvSpPr>
        <p:spPr>
          <a:xfrm>
            <a:off x="471054" y="1551099"/>
            <a:ext cx="8044295" cy="1131848"/>
          </a:xfrm>
          <a:prstGeom prst="rect">
            <a:avLst/>
          </a:prstGeom>
          <a:noFill/>
        </p:spPr>
        <p:txBody>
          <a:bodyPr wrap="square">
            <a:spAutoFit/>
          </a:bodyPr>
          <a:lstStyle/>
          <a:p>
            <a:pPr algn="just">
              <a:lnSpc>
                <a:spcPct val="115000"/>
              </a:lnSpc>
              <a:spcAft>
                <a:spcPts val="800"/>
              </a:spcAft>
            </a:pPr>
            <a:r>
              <a:rPr lang="fr-FR" sz="1800" b="1" u="sng"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Objectifs à long terme</a:t>
            </a:r>
            <a:r>
              <a:rPr lang="fr-FR" sz="18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fr-FR" sz="1800" dirty="0">
                <a:effectLst/>
                <a:latin typeface="Calibri" panose="020F0502020204030204" pitchFamily="34" charset="0"/>
                <a:ea typeface="Calibri" panose="020F0502020204030204" pitchFamily="34" charset="0"/>
                <a:cs typeface="Times New Roman" panose="02020603050405020304" pitchFamily="18" charset="0"/>
              </a:rPr>
              <a:t>: </a:t>
            </a:r>
            <a:r>
              <a:rPr lang="fr-FR" dirty="0">
                <a:latin typeface="Calibri" panose="020F0502020204030204" pitchFamily="34" charset="0"/>
                <a:ea typeface="Calibri" panose="020F0502020204030204" pitchFamily="34" charset="0"/>
                <a:cs typeface="Times New Roman" panose="02020603050405020304" pitchFamily="18" charset="0"/>
              </a:rPr>
              <a:t>Il ne s’agit pas de ce que l’on veut FAIRE mais </a:t>
            </a:r>
            <a:r>
              <a:rPr lang="fr-FR" b="1" dirty="0">
                <a:latin typeface="Calibri" panose="020F0502020204030204" pitchFamily="34" charset="0"/>
                <a:ea typeface="Calibri" panose="020F0502020204030204" pitchFamily="34" charset="0"/>
                <a:cs typeface="Times New Roman" panose="02020603050405020304" pitchFamily="18" charset="0"/>
              </a:rPr>
              <a:t>ce que l’on veut ATTEINDRE</a:t>
            </a:r>
            <a:r>
              <a:rPr lang="fr-FR" dirty="0">
                <a:latin typeface="Calibri" panose="020F0502020204030204" pitchFamily="34" charset="0"/>
                <a:ea typeface="Calibri" panose="020F0502020204030204" pitchFamily="34" charset="0"/>
                <a:cs typeface="Times New Roman" panose="02020603050405020304" pitchFamily="18" charset="0"/>
              </a:rPr>
              <a:t> comme résultat</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800"/>
              </a:spcAft>
            </a:pPr>
            <a:r>
              <a:rPr lang="fr-FR" sz="1800" b="1" u="sng"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Objectifs opérationnels</a:t>
            </a:r>
            <a:r>
              <a:rPr lang="fr-FR" sz="1800" dirty="0">
                <a:effectLst/>
                <a:latin typeface="Calibri" panose="020F0502020204030204" pitchFamily="34" charset="0"/>
                <a:ea typeface="Calibri" panose="020F0502020204030204" pitchFamily="34" charset="0"/>
                <a:cs typeface="Times New Roman" panose="02020603050405020304" pitchFamily="18" charset="0"/>
              </a:rPr>
              <a:t> : Il s’agit d’un choix de gestion à </a:t>
            </a:r>
            <a:r>
              <a:rPr lang="fr-FR" sz="1800" b="1" dirty="0">
                <a:effectLst/>
                <a:latin typeface="Calibri" panose="020F0502020204030204" pitchFamily="34" charset="0"/>
                <a:ea typeface="Calibri" panose="020F0502020204030204" pitchFamily="34" charset="0"/>
                <a:cs typeface="Times New Roman" panose="02020603050405020304" pitchFamily="18" charset="0"/>
              </a:rPr>
              <a:t>moyen terme </a:t>
            </a:r>
            <a:r>
              <a:rPr lang="fr-FR" sz="1800" dirty="0">
                <a:effectLst/>
                <a:latin typeface="Calibri" panose="020F0502020204030204" pitchFamily="34" charset="0"/>
                <a:ea typeface="Calibri" panose="020F0502020204030204" pitchFamily="34" charset="0"/>
                <a:cs typeface="Times New Roman" panose="02020603050405020304" pitchFamily="18" charset="0"/>
              </a:rPr>
              <a:t>(</a:t>
            </a:r>
            <a:r>
              <a:rPr lang="fr-FR" dirty="0">
                <a:latin typeface="Calibri" panose="020F0502020204030204" pitchFamily="34" charset="0"/>
                <a:ea typeface="Calibri" panose="020F0502020204030204" pitchFamily="34" charset="0"/>
                <a:cs typeface="Times New Roman" panose="02020603050405020304" pitchFamily="18" charset="0"/>
              </a:rPr>
              <a:t>de 3 à 5 ans) </a:t>
            </a:r>
          </a:p>
        </p:txBody>
      </p:sp>
      <p:pic>
        <p:nvPicPr>
          <p:cNvPr id="6" name="Image 5">
            <a:extLst>
              <a:ext uri="{FF2B5EF4-FFF2-40B4-BE49-F238E27FC236}">
                <a16:creationId xmlns:a16="http://schemas.microsoft.com/office/drawing/2014/main" id="{ECE77028-D2D5-4023-B886-7B486AED2BE9}"/>
              </a:ext>
            </a:extLst>
          </p:cNvPr>
          <p:cNvPicPr>
            <a:picLocks noChangeAspect="1"/>
          </p:cNvPicPr>
          <p:nvPr/>
        </p:nvPicPr>
        <p:blipFill>
          <a:blip r:embed="rId3"/>
          <a:stretch>
            <a:fillRect/>
          </a:stretch>
        </p:blipFill>
        <p:spPr>
          <a:xfrm>
            <a:off x="314325" y="2857365"/>
            <a:ext cx="8515350" cy="3221787"/>
          </a:xfrm>
          <a:prstGeom prst="rect">
            <a:avLst/>
          </a:prstGeom>
        </p:spPr>
      </p:pic>
    </p:spTree>
    <p:extLst>
      <p:ext uri="{BB962C8B-B14F-4D97-AF65-F5344CB8AC3E}">
        <p14:creationId xmlns:p14="http://schemas.microsoft.com/office/powerpoint/2010/main" val="1156454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131582727D4724F86975595A9C3AA09" ma:contentTypeVersion="13" ma:contentTypeDescription="Crée un document." ma:contentTypeScope="" ma:versionID="ed59f55a44453829f9545056daa0f5b9">
  <xsd:schema xmlns:xsd="http://www.w3.org/2001/XMLSchema" xmlns:xs="http://www.w3.org/2001/XMLSchema" xmlns:p="http://schemas.microsoft.com/office/2006/metadata/properties" xmlns:ns2="6cdeb152-993c-4a74-9519-4ca5dbe9ecf1" xmlns:ns3="71d4141a-d190-4fe0-a00a-64ac6791d904" targetNamespace="http://schemas.microsoft.com/office/2006/metadata/properties" ma:root="true" ma:fieldsID="91859dda73284d728c7e61e24b73ed18" ns2:_="" ns3:_="">
    <xsd:import namespace="6cdeb152-993c-4a74-9519-4ca5dbe9ecf1"/>
    <xsd:import namespace="71d4141a-d190-4fe0-a00a-64ac6791d90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3:SharedWithUsers" minOccurs="0"/>
                <xsd:element ref="ns3:SharedWithDetail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cdeb152-993c-4a74-9519-4ca5dbe9ecf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71d4141a-d190-4fe0-a00a-64ac6791d904" elementFormDefault="qualified">
    <xsd:import namespace="http://schemas.microsoft.com/office/2006/documentManagement/types"/>
    <xsd:import namespace="http://schemas.microsoft.com/office/infopath/2007/PartnerControls"/>
    <xsd:element name="SharedWithUsers" ma:index="18"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Partagé avec dé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EB9C1A60-BCBD-4348-8C22-92B131F90BB2}">
  <ds:schemaRefs>
    <ds:schemaRef ds:uri="http://schemas.microsoft.com/sharepoint/v3/contenttype/forms"/>
  </ds:schemaRefs>
</ds:datastoreItem>
</file>

<file path=customXml/itemProps2.xml><?xml version="1.0" encoding="utf-8"?>
<ds:datastoreItem xmlns:ds="http://schemas.openxmlformats.org/officeDocument/2006/customXml" ds:itemID="{D00CCFE3-09D4-437C-AA3F-64539344C56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cdeb152-993c-4a74-9519-4ca5dbe9ecf1"/>
    <ds:schemaRef ds:uri="71d4141a-d190-4fe0-a00a-64ac6791d90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416C051-1217-4CDB-A35C-86E39B335A57}">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sageba</Template>
  <TotalTime>34892</TotalTime>
  <Words>1503</Words>
  <Application>Microsoft Office PowerPoint</Application>
  <PresentationFormat>Affichage à l'écran (4:3)</PresentationFormat>
  <Paragraphs>252</Paragraphs>
  <Slides>30</Slides>
  <Notes>20</Notes>
  <HiddenSlides>0</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30</vt:i4>
      </vt:variant>
    </vt:vector>
  </HeadingPairs>
  <TitlesOfParts>
    <vt:vector size="36" baseType="lpstr">
      <vt:lpstr>Arial</vt:lpstr>
      <vt:lpstr>Calibri</vt:lpstr>
      <vt:lpstr>Calibri Light</vt:lpstr>
      <vt:lpstr>Symbol</vt:lpstr>
      <vt:lpstr>Verdana</vt:lpstr>
      <vt:lpstr>Thème Office</vt:lpstr>
      <vt:lpstr>Ateliers élus Eau et Climat - Brèche 17 juin 2021</vt:lpstr>
      <vt:lpstr>Plan de gestion d’une zone humide Exemple : Le marais communal de Breuil-le-Sec</vt:lpstr>
      <vt:lpstr>Présentation PowerPoint</vt:lpstr>
      <vt:lpstr>Plan de gestion : définition</vt:lpstr>
      <vt:lpstr>Plan de gestion : L’état des lieux</vt:lpstr>
      <vt:lpstr>Plan de gestion : L’état des lieux</vt:lpstr>
      <vt:lpstr>Plan de gestion : L’état des lieux</vt:lpstr>
      <vt:lpstr>Plan de gestion : Les enjeux</vt:lpstr>
      <vt:lpstr>Plan de gestion : Les objectifs à long terme et opérationnels</vt:lpstr>
      <vt:lpstr>Plan de gestion : L’évaluation</vt:lpstr>
      <vt:lpstr>Atelier : La gestion au marais communal  de Breuil-le-Sec</vt:lpstr>
      <vt:lpstr>Atelier : Rappel du contexte</vt:lpstr>
      <vt:lpstr>Atelier : Rappel du contexte</vt:lpstr>
      <vt:lpstr>Atelier : Rappel du contexte et enjeux</vt:lpstr>
      <vt:lpstr>Atelier : Etat des lieux et enjeux</vt:lpstr>
      <vt:lpstr>Atelier : Etat des lieux et enjeux</vt:lpstr>
      <vt:lpstr>Atelier : Etat des lieux et enjeux</vt:lpstr>
      <vt:lpstr>Atelier : Etat des lieux et enjeux</vt:lpstr>
      <vt:lpstr>Atelier : Etat des lieux et enjeux</vt:lpstr>
      <vt:lpstr>Atelier : Etat des lieux et enjeux</vt:lpstr>
      <vt:lpstr>Atelier : Etat des lieux et enjeux</vt:lpstr>
      <vt:lpstr>Présentation PowerPoint</vt:lpstr>
      <vt:lpstr>Atelier : Etat des lieux et enjeux</vt:lpstr>
      <vt:lpstr>Atelier : Etat des lieux et enjeux</vt:lpstr>
      <vt:lpstr>Atelier : La gestion au marais communal  de Breuil-le-Sec</vt:lpstr>
      <vt:lpstr>Atelier : La gestion au marais communal  de Breuil-le-Sec</vt:lpstr>
      <vt:lpstr>Atelier : La gestion au marais communal  de Breuil-le-Sec</vt:lpstr>
      <vt:lpstr>Atelier : La gestion au marais communal  de Breuil-le-Sec</vt:lpstr>
      <vt:lpstr>Atelier : La gestion au marais communal  de Breuil-le-Sec</vt:lpstr>
      <vt:lpstr>Merci de votre attention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Victor Veegaert</dc:creator>
  <cp:lastModifiedBy>Lola FERREIRA-MARTINEZ</cp:lastModifiedBy>
  <cp:revision>453</cp:revision>
  <dcterms:created xsi:type="dcterms:W3CDTF">2017-05-09T14:05:05Z</dcterms:created>
  <dcterms:modified xsi:type="dcterms:W3CDTF">2021-06-16T14:20:19Z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0x0101007131582727D4724F86975595A9C3AA09</vt:lpwstr>
  </property>
</Properties>
</file>