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6" r:id="rId6"/>
    <p:sldId id="321" r:id="rId7"/>
    <p:sldId id="313" r:id="rId8"/>
    <p:sldId id="312" r:id="rId9"/>
    <p:sldId id="315" r:id="rId10"/>
    <p:sldId id="316" r:id="rId11"/>
    <p:sldId id="317" r:id="rId12"/>
    <p:sldId id="320" r:id="rId13"/>
    <p:sldId id="322" r:id="rId14"/>
    <p:sldId id="323" r:id="rId15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872BA"/>
    <a:srgbClr val="973720"/>
    <a:srgbClr val="938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948EE-1227-446C-818F-F23F54BFC7AE}" v="27" dt="2021-06-15T12:22:19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4606" autoAdjust="0"/>
  </p:normalViewPr>
  <p:slideViewPr>
    <p:cSldViewPr snapToGrid="0">
      <p:cViewPr varScale="1">
        <p:scale>
          <a:sx n="96" d="100"/>
          <a:sy n="96" d="100"/>
        </p:scale>
        <p:origin x="1968" y="90"/>
      </p:cViewPr>
      <p:guideLst/>
    </p:cSldViewPr>
  </p:slideViewPr>
  <p:notesTextViewPr>
    <p:cViewPr>
      <p:scale>
        <a:sx n="3" d="2"/>
        <a:sy n="3" d="2"/>
      </p:scale>
      <p:origin x="0" y="-1242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la FERREIRA-MARTINEZ" userId="2020f818-ca6d-46a0-aa33-805e78c4b984" providerId="ADAL" clId="{B1C948EE-1227-446C-818F-F23F54BFC7AE}"/>
    <pc:docChg chg="undo custSel addSld delSld modSld sldOrd modNotesMaster modHandout">
      <pc:chgData name="Lola FERREIRA-MARTINEZ" userId="2020f818-ca6d-46a0-aa33-805e78c4b984" providerId="ADAL" clId="{B1C948EE-1227-446C-818F-F23F54BFC7AE}" dt="2021-06-16T09:17:13.557" v="9863" actId="478"/>
      <pc:docMkLst>
        <pc:docMk/>
      </pc:docMkLst>
      <pc:sldChg chg="del">
        <pc:chgData name="Lola FERREIRA-MARTINEZ" userId="2020f818-ca6d-46a0-aa33-805e78c4b984" providerId="ADAL" clId="{B1C948EE-1227-446C-818F-F23F54BFC7AE}" dt="2021-06-15T12:26:51.581" v="9277" actId="47"/>
        <pc:sldMkLst>
          <pc:docMk/>
          <pc:sldMk cId="2979658695" sldId="283"/>
        </pc:sldMkLst>
      </pc:sldChg>
      <pc:sldChg chg="modSp del mod">
        <pc:chgData name="Lola FERREIRA-MARTINEZ" userId="2020f818-ca6d-46a0-aa33-805e78c4b984" providerId="ADAL" clId="{B1C948EE-1227-446C-818F-F23F54BFC7AE}" dt="2021-06-15T07:33:27.525" v="8385" actId="47"/>
        <pc:sldMkLst>
          <pc:docMk/>
          <pc:sldMk cId="2317270011" sldId="284"/>
        </pc:sldMkLst>
        <pc:spChg chg="mod">
          <ac:chgData name="Lola FERREIRA-MARTINEZ" userId="2020f818-ca6d-46a0-aa33-805e78c4b984" providerId="ADAL" clId="{B1C948EE-1227-446C-818F-F23F54BFC7AE}" dt="2021-06-07T07:26:06.642" v="10" actId="255"/>
          <ac:spMkLst>
            <pc:docMk/>
            <pc:sldMk cId="2317270011" sldId="284"/>
            <ac:spMk id="3" creationId="{00000000-0000-0000-0000-000000000000}"/>
          </ac:spMkLst>
        </pc:spChg>
        <pc:spChg chg="mod">
          <ac:chgData name="Lola FERREIRA-MARTINEZ" userId="2020f818-ca6d-46a0-aa33-805e78c4b984" providerId="ADAL" clId="{B1C948EE-1227-446C-818F-F23F54BFC7AE}" dt="2021-06-07T10:45:11.118" v="1942" actId="20577"/>
          <ac:spMkLst>
            <pc:docMk/>
            <pc:sldMk cId="2317270011" sldId="284"/>
            <ac:spMk id="26" creationId="{8ACF993A-E783-4F62-BC1A-CB8125FE4DBB}"/>
          </ac:spMkLst>
        </pc:spChg>
        <pc:spChg chg="mod">
          <ac:chgData name="Lola FERREIRA-MARTINEZ" userId="2020f818-ca6d-46a0-aa33-805e78c4b984" providerId="ADAL" clId="{B1C948EE-1227-446C-818F-F23F54BFC7AE}" dt="2021-06-07T10:43:54.151" v="1927" actId="20577"/>
          <ac:spMkLst>
            <pc:docMk/>
            <pc:sldMk cId="2317270011" sldId="284"/>
            <ac:spMk id="29" creationId="{54CDEF4A-4483-44AF-A4A3-3E8D13EAB86D}"/>
          </ac:spMkLst>
        </pc:spChg>
        <pc:grpChg chg="mod">
          <ac:chgData name="Lola FERREIRA-MARTINEZ" userId="2020f818-ca6d-46a0-aa33-805e78c4b984" providerId="ADAL" clId="{B1C948EE-1227-446C-818F-F23F54BFC7AE}" dt="2021-06-07T12:02:55.009" v="1943" actId="14100"/>
          <ac:grpSpMkLst>
            <pc:docMk/>
            <pc:sldMk cId="2317270011" sldId="284"/>
            <ac:grpSpMk id="24" creationId="{A6F52184-E277-4812-AA81-49EF15FE3A7D}"/>
          </ac:grpSpMkLst>
        </pc:grpChg>
      </pc:sldChg>
      <pc:sldChg chg="del">
        <pc:chgData name="Lola FERREIRA-MARTINEZ" userId="2020f818-ca6d-46a0-aa33-805e78c4b984" providerId="ADAL" clId="{B1C948EE-1227-446C-818F-F23F54BFC7AE}" dt="2021-06-07T10:41:55.561" v="1877" actId="47"/>
        <pc:sldMkLst>
          <pc:docMk/>
          <pc:sldMk cId="2141905247" sldId="285"/>
        </pc:sldMkLst>
      </pc:sldChg>
      <pc:sldChg chg="del">
        <pc:chgData name="Lola FERREIRA-MARTINEZ" userId="2020f818-ca6d-46a0-aa33-805e78c4b984" providerId="ADAL" clId="{B1C948EE-1227-446C-818F-F23F54BFC7AE}" dt="2021-06-07T10:41:55.561" v="1877" actId="47"/>
        <pc:sldMkLst>
          <pc:docMk/>
          <pc:sldMk cId="790736272" sldId="286"/>
        </pc:sldMkLst>
      </pc:sldChg>
      <pc:sldChg chg="del">
        <pc:chgData name="Lola FERREIRA-MARTINEZ" userId="2020f818-ca6d-46a0-aa33-805e78c4b984" providerId="ADAL" clId="{B1C948EE-1227-446C-818F-F23F54BFC7AE}" dt="2021-06-07T07:28:30.163" v="13" actId="47"/>
        <pc:sldMkLst>
          <pc:docMk/>
          <pc:sldMk cId="4024839044" sldId="287"/>
        </pc:sldMkLst>
      </pc:sldChg>
      <pc:sldChg chg="del">
        <pc:chgData name="Lola FERREIRA-MARTINEZ" userId="2020f818-ca6d-46a0-aa33-805e78c4b984" providerId="ADAL" clId="{B1C948EE-1227-446C-818F-F23F54BFC7AE}" dt="2021-06-07T07:26:44.613" v="11" actId="47"/>
        <pc:sldMkLst>
          <pc:docMk/>
          <pc:sldMk cId="1920716165" sldId="288"/>
        </pc:sldMkLst>
      </pc:sldChg>
      <pc:sldChg chg="del">
        <pc:chgData name="Lola FERREIRA-MARTINEZ" userId="2020f818-ca6d-46a0-aa33-805e78c4b984" providerId="ADAL" clId="{B1C948EE-1227-446C-818F-F23F54BFC7AE}" dt="2021-06-07T07:26:48.109" v="12" actId="47"/>
        <pc:sldMkLst>
          <pc:docMk/>
          <pc:sldMk cId="481029512" sldId="289"/>
        </pc:sldMkLst>
      </pc:sldChg>
      <pc:sldChg chg="del">
        <pc:chgData name="Lola FERREIRA-MARTINEZ" userId="2020f818-ca6d-46a0-aa33-805e78c4b984" providerId="ADAL" clId="{B1C948EE-1227-446C-818F-F23F54BFC7AE}" dt="2021-06-07T07:26:48.109" v="12" actId="47"/>
        <pc:sldMkLst>
          <pc:docMk/>
          <pc:sldMk cId="1515388867" sldId="290"/>
        </pc:sldMkLst>
      </pc:sldChg>
      <pc:sldChg chg="del">
        <pc:chgData name="Lola FERREIRA-MARTINEZ" userId="2020f818-ca6d-46a0-aa33-805e78c4b984" providerId="ADAL" clId="{B1C948EE-1227-446C-818F-F23F54BFC7AE}" dt="2021-06-07T07:26:44.613" v="11" actId="47"/>
        <pc:sldMkLst>
          <pc:docMk/>
          <pc:sldMk cId="1186650296" sldId="291"/>
        </pc:sldMkLst>
      </pc:sldChg>
      <pc:sldChg chg="del">
        <pc:chgData name="Lola FERREIRA-MARTINEZ" userId="2020f818-ca6d-46a0-aa33-805e78c4b984" providerId="ADAL" clId="{B1C948EE-1227-446C-818F-F23F54BFC7AE}" dt="2021-06-07T07:26:44.613" v="11" actId="47"/>
        <pc:sldMkLst>
          <pc:docMk/>
          <pc:sldMk cId="3152098031" sldId="292"/>
        </pc:sldMkLst>
      </pc:sldChg>
      <pc:sldChg chg="del">
        <pc:chgData name="Lola FERREIRA-MARTINEZ" userId="2020f818-ca6d-46a0-aa33-805e78c4b984" providerId="ADAL" clId="{B1C948EE-1227-446C-818F-F23F54BFC7AE}" dt="2021-06-07T07:26:44.613" v="11" actId="47"/>
        <pc:sldMkLst>
          <pc:docMk/>
          <pc:sldMk cId="3292176596" sldId="293"/>
        </pc:sldMkLst>
      </pc:sldChg>
      <pc:sldChg chg="del">
        <pc:chgData name="Lola FERREIRA-MARTINEZ" userId="2020f818-ca6d-46a0-aa33-805e78c4b984" providerId="ADAL" clId="{B1C948EE-1227-446C-818F-F23F54BFC7AE}" dt="2021-06-07T07:26:44.613" v="11" actId="47"/>
        <pc:sldMkLst>
          <pc:docMk/>
          <pc:sldMk cId="301309468" sldId="294"/>
        </pc:sldMkLst>
      </pc:sldChg>
      <pc:sldChg chg="delSp del mod">
        <pc:chgData name="Lola FERREIRA-MARTINEZ" userId="2020f818-ca6d-46a0-aa33-805e78c4b984" providerId="ADAL" clId="{B1C948EE-1227-446C-818F-F23F54BFC7AE}" dt="2021-06-07T10:39:50.046" v="1844" actId="47"/>
        <pc:sldMkLst>
          <pc:docMk/>
          <pc:sldMk cId="2964115475" sldId="295"/>
        </pc:sldMkLst>
        <pc:picChg chg="del">
          <ac:chgData name="Lola FERREIRA-MARTINEZ" userId="2020f818-ca6d-46a0-aa33-805e78c4b984" providerId="ADAL" clId="{B1C948EE-1227-446C-818F-F23F54BFC7AE}" dt="2021-06-07T07:54:54.443" v="14" actId="478"/>
          <ac:picMkLst>
            <pc:docMk/>
            <pc:sldMk cId="2964115475" sldId="295"/>
            <ac:picMk id="15" creationId="{2EE11B81-B84E-491B-AA95-CE11D0D20D7E}"/>
          </ac:picMkLst>
        </pc:picChg>
      </pc:sldChg>
      <pc:sldChg chg="del">
        <pc:chgData name="Lola FERREIRA-MARTINEZ" userId="2020f818-ca6d-46a0-aa33-805e78c4b984" providerId="ADAL" clId="{B1C948EE-1227-446C-818F-F23F54BFC7AE}" dt="2021-06-07T10:41:55.561" v="1877" actId="47"/>
        <pc:sldMkLst>
          <pc:docMk/>
          <pc:sldMk cId="860384498" sldId="296"/>
        </pc:sldMkLst>
      </pc:sldChg>
      <pc:sldChg chg="del">
        <pc:chgData name="Lola FERREIRA-MARTINEZ" userId="2020f818-ca6d-46a0-aa33-805e78c4b984" providerId="ADAL" clId="{B1C948EE-1227-446C-818F-F23F54BFC7AE}" dt="2021-06-07T07:28:30.163" v="13" actId="47"/>
        <pc:sldMkLst>
          <pc:docMk/>
          <pc:sldMk cId="3213812806" sldId="297"/>
        </pc:sldMkLst>
      </pc:sldChg>
      <pc:sldChg chg="del">
        <pc:chgData name="Lola FERREIRA-MARTINEZ" userId="2020f818-ca6d-46a0-aa33-805e78c4b984" providerId="ADAL" clId="{B1C948EE-1227-446C-818F-F23F54BFC7AE}" dt="2021-06-07T07:26:48.109" v="12" actId="47"/>
        <pc:sldMkLst>
          <pc:docMk/>
          <pc:sldMk cId="3250002696" sldId="298"/>
        </pc:sldMkLst>
      </pc:sldChg>
      <pc:sldChg chg="del">
        <pc:chgData name="Lola FERREIRA-MARTINEZ" userId="2020f818-ca6d-46a0-aa33-805e78c4b984" providerId="ADAL" clId="{B1C948EE-1227-446C-818F-F23F54BFC7AE}" dt="2021-06-07T07:26:48.109" v="12" actId="47"/>
        <pc:sldMkLst>
          <pc:docMk/>
          <pc:sldMk cId="408374488" sldId="299"/>
        </pc:sldMkLst>
      </pc:sldChg>
      <pc:sldChg chg="del">
        <pc:chgData name="Lola FERREIRA-MARTINEZ" userId="2020f818-ca6d-46a0-aa33-805e78c4b984" providerId="ADAL" clId="{B1C948EE-1227-446C-818F-F23F54BFC7AE}" dt="2021-06-07T10:41:55.561" v="1877" actId="47"/>
        <pc:sldMkLst>
          <pc:docMk/>
          <pc:sldMk cId="44196660" sldId="300"/>
        </pc:sldMkLst>
      </pc:sldChg>
      <pc:sldChg chg="del">
        <pc:chgData name="Lola FERREIRA-MARTINEZ" userId="2020f818-ca6d-46a0-aa33-805e78c4b984" providerId="ADAL" clId="{B1C948EE-1227-446C-818F-F23F54BFC7AE}" dt="2021-06-07T10:41:55.561" v="1877" actId="47"/>
        <pc:sldMkLst>
          <pc:docMk/>
          <pc:sldMk cId="1067928736" sldId="301"/>
        </pc:sldMkLst>
      </pc:sldChg>
      <pc:sldChg chg="del">
        <pc:chgData name="Lola FERREIRA-MARTINEZ" userId="2020f818-ca6d-46a0-aa33-805e78c4b984" providerId="ADAL" clId="{B1C948EE-1227-446C-818F-F23F54BFC7AE}" dt="2021-06-07T10:41:55.561" v="1877" actId="47"/>
        <pc:sldMkLst>
          <pc:docMk/>
          <pc:sldMk cId="1069434680" sldId="302"/>
        </pc:sldMkLst>
      </pc:sldChg>
      <pc:sldChg chg="del">
        <pc:chgData name="Lola FERREIRA-MARTINEZ" userId="2020f818-ca6d-46a0-aa33-805e78c4b984" providerId="ADAL" clId="{B1C948EE-1227-446C-818F-F23F54BFC7AE}" dt="2021-06-07T10:41:55.561" v="1877" actId="47"/>
        <pc:sldMkLst>
          <pc:docMk/>
          <pc:sldMk cId="2987857765" sldId="303"/>
        </pc:sldMkLst>
      </pc:sldChg>
      <pc:sldChg chg="del">
        <pc:chgData name="Lola FERREIRA-MARTINEZ" userId="2020f818-ca6d-46a0-aa33-805e78c4b984" providerId="ADAL" clId="{B1C948EE-1227-446C-818F-F23F54BFC7AE}" dt="2021-06-07T10:41:55.561" v="1877" actId="47"/>
        <pc:sldMkLst>
          <pc:docMk/>
          <pc:sldMk cId="3626395921" sldId="304"/>
        </pc:sldMkLst>
      </pc:sldChg>
      <pc:sldChg chg="del">
        <pc:chgData name="Lola FERREIRA-MARTINEZ" userId="2020f818-ca6d-46a0-aa33-805e78c4b984" providerId="ADAL" clId="{B1C948EE-1227-446C-818F-F23F54BFC7AE}" dt="2021-06-07T10:41:55.561" v="1877" actId="47"/>
        <pc:sldMkLst>
          <pc:docMk/>
          <pc:sldMk cId="3200808202" sldId="305"/>
        </pc:sldMkLst>
      </pc:sldChg>
      <pc:sldChg chg="addSp delSp modSp new mod modNotesTx">
        <pc:chgData name="Lola FERREIRA-MARTINEZ" userId="2020f818-ca6d-46a0-aa33-805e78c4b984" providerId="ADAL" clId="{B1C948EE-1227-446C-818F-F23F54BFC7AE}" dt="2021-06-15T12:21:23.120" v="9232" actId="113"/>
        <pc:sldMkLst>
          <pc:docMk/>
          <pc:sldMk cId="2365286486" sldId="306"/>
        </pc:sldMkLst>
        <pc:spChg chg="mod">
          <ac:chgData name="Lola FERREIRA-MARTINEZ" userId="2020f818-ca6d-46a0-aa33-805e78c4b984" providerId="ADAL" clId="{B1C948EE-1227-446C-818F-F23F54BFC7AE}" dt="2021-06-15T07:00:51.249" v="8226" actId="403"/>
          <ac:spMkLst>
            <pc:docMk/>
            <pc:sldMk cId="2365286486" sldId="306"/>
            <ac:spMk id="2" creationId="{85D17D40-EC68-4908-B90B-68401B6ABF60}"/>
          </ac:spMkLst>
        </pc:spChg>
        <pc:spChg chg="mod">
          <ac:chgData name="Lola FERREIRA-MARTINEZ" userId="2020f818-ca6d-46a0-aa33-805e78c4b984" providerId="ADAL" clId="{B1C948EE-1227-446C-818F-F23F54BFC7AE}" dt="2021-06-15T12:21:23.120" v="9232" actId="113"/>
          <ac:spMkLst>
            <pc:docMk/>
            <pc:sldMk cId="2365286486" sldId="306"/>
            <ac:spMk id="3" creationId="{6B32F19B-441E-49F7-A501-19F60E542968}"/>
          </ac:spMkLst>
        </pc:spChg>
        <pc:spChg chg="add del mod">
          <ac:chgData name="Lola FERREIRA-MARTINEZ" userId="2020f818-ca6d-46a0-aa33-805e78c4b984" providerId="ADAL" clId="{B1C948EE-1227-446C-818F-F23F54BFC7AE}" dt="2021-06-11T08:57:31.945" v="8164" actId="478"/>
          <ac:spMkLst>
            <pc:docMk/>
            <pc:sldMk cId="2365286486" sldId="306"/>
            <ac:spMk id="6" creationId="{0D6D025D-198C-4E6F-B8FA-50FB189C32DE}"/>
          </ac:spMkLst>
        </pc:spChg>
        <pc:spChg chg="add del mod">
          <ac:chgData name="Lola FERREIRA-MARTINEZ" userId="2020f818-ca6d-46a0-aa33-805e78c4b984" providerId="ADAL" clId="{B1C948EE-1227-446C-818F-F23F54BFC7AE}" dt="2021-06-11T08:57:33.965" v="8165" actId="478"/>
          <ac:spMkLst>
            <pc:docMk/>
            <pc:sldMk cId="2365286486" sldId="306"/>
            <ac:spMk id="7" creationId="{E26B0F6A-4759-4726-8E03-715D27D42502}"/>
          </ac:spMkLst>
        </pc:spChg>
        <pc:spChg chg="add del mod">
          <ac:chgData name="Lola FERREIRA-MARTINEZ" userId="2020f818-ca6d-46a0-aa33-805e78c4b984" providerId="ADAL" clId="{B1C948EE-1227-446C-818F-F23F54BFC7AE}" dt="2021-06-11T08:57:38.181" v="8169" actId="478"/>
          <ac:spMkLst>
            <pc:docMk/>
            <pc:sldMk cId="2365286486" sldId="306"/>
            <ac:spMk id="8" creationId="{3560AB89-C842-4344-B613-893BFBD87B2D}"/>
          </ac:spMkLst>
        </pc:spChg>
        <pc:spChg chg="add del mod">
          <ac:chgData name="Lola FERREIRA-MARTINEZ" userId="2020f818-ca6d-46a0-aa33-805e78c4b984" providerId="ADAL" clId="{B1C948EE-1227-446C-818F-F23F54BFC7AE}" dt="2021-06-11T08:57:37.205" v="8168" actId="478"/>
          <ac:spMkLst>
            <pc:docMk/>
            <pc:sldMk cId="2365286486" sldId="306"/>
            <ac:spMk id="12" creationId="{0CA73C50-C874-4EAB-8F24-0C089644C859}"/>
          </ac:spMkLst>
        </pc:spChg>
        <pc:cxnChg chg="add del mod">
          <ac:chgData name="Lola FERREIRA-MARTINEZ" userId="2020f818-ca6d-46a0-aa33-805e78c4b984" providerId="ADAL" clId="{B1C948EE-1227-446C-818F-F23F54BFC7AE}" dt="2021-06-11T08:57:34.927" v="8166" actId="478"/>
          <ac:cxnSpMkLst>
            <pc:docMk/>
            <pc:sldMk cId="2365286486" sldId="306"/>
            <ac:cxnSpMk id="10" creationId="{BD9DC9CC-72A8-4DDE-B7A0-73B596CD0241}"/>
          </ac:cxnSpMkLst>
        </pc:cxnChg>
        <pc:cxnChg chg="add del mod">
          <ac:chgData name="Lola FERREIRA-MARTINEZ" userId="2020f818-ca6d-46a0-aa33-805e78c4b984" providerId="ADAL" clId="{B1C948EE-1227-446C-818F-F23F54BFC7AE}" dt="2021-06-11T08:57:35.870" v="8167" actId="478"/>
          <ac:cxnSpMkLst>
            <pc:docMk/>
            <pc:sldMk cId="2365286486" sldId="306"/>
            <ac:cxnSpMk id="13" creationId="{0A8F6AE7-B16A-41C9-A7F3-B9130AF56AA1}"/>
          </ac:cxnSpMkLst>
        </pc:cxnChg>
      </pc:sldChg>
      <pc:sldChg chg="modSp add del mod">
        <pc:chgData name="Lola FERREIRA-MARTINEZ" userId="2020f818-ca6d-46a0-aa33-805e78c4b984" providerId="ADAL" clId="{B1C948EE-1227-446C-818F-F23F54BFC7AE}" dt="2021-06-15T12:23:57.432" v="9268" actId="47"/>
        <pc:sldMkLst>
          <pc:docMk/>
          <pc:sldMk cId="3292922025" sldId="307"/>
        </pc:sldMkLst>
        <pc:spChg chg="mod">
          <ac:chgData name="Lola FERREIRA-MARTINEZ" userId="2020f818-ca6d-46a0-aa33-805e78c4b984" providerId="ADAL" clId="{B1C948EE-1227-446C-818F-F23F54BFC7AE}" dt="2021-06-15T12:23:52.499" v="9264" actId="21"/>
          <ac:spMkLst>
            <pc:docMk/>
            <pc:sldMk cId="3292922025" sldId="307"/>
            <ac:spMk id="3" creationId="{6B32F19B-441E-49F7-A501-19F60E542968}"/>
          </ac:spMkLst>
        </pc:spChg>
      </pc:sldChg>
      <pc:sldChg chg="modSp add del mod">
        <pc:chgData name="Lola FERREIRA-MARTINEZ" userId="2020f818-ca6d-46a0-aa33-805e78c4b984" providerId="ADAL" clId="{B1C948EE-1227-446C-818F-F23F54BFC7AE}" dt="2021-06-15T12:26:03.665" v="9272" actId="47"/>
        <pc:sldMkLst>
          <pc:docMk/>
          <pc:sldMk cId="2763986493" sldId="308"/>
        </pc:sldMkLst>
        <pc:spChg chg="mod">
          <ac:chgData name="Lola FERREIRA-MARTINEZ" userId="2020f818-ca6d-46a0-aa33-805e78c4b984" providerId="ADAL" clId="{B1C948EE-1227-446C-818F-F23F54BFC7AE}" dt="2021-06-15T12:25:44.505" v="9270" actId="21"/>
          <ac:spMkLst>
            <pc:docMk/>
            <pc:sldMk cId="2763986493" sldId="308"/>
            <ac:spMk id="3" creationId="{6B32F19B-441E-49F7-A501-19F60E542968}"/>
          </ac:spMkLst>
        </pc:spChg>
      </pc:sldChg>
      <pc:sldChg chg="modSp add del mod">
        <pc:chgData name="Lola FERREIRA-MARTINEZ" userId="2020f818-ca6d-46a0-aa33-805e78c4b984" providerId="ADAL" clId="{B1C948EE-1227-446C-818F-F23F54BFC7AE}" dt="2021-06-15T12:26:35.071" v="9274" actId="47"/>
        <pc:sldMkLst>
          <pc:docMk/>
          <pc:sldMk cId="2339994206" sldId="309"/>
        </pc:sldMkLst>
        <pc:spChg chg="mod">
          <ac:chgData name="Lola FERREIRA-MARTINEZ" userId="2020f818-ca6d-46a0-aa33-805e78c4b984" providerId="ADAL" clId="{B1C948EE-1227-446C-818F-F23F54BFC7AE}" dt="2021-06-15T12:26:27.619" v="9273" actId="21"/>
          <ac:spMkLst>
            <pc:docMk/>
            <pc:sldMk cId="2339994206" sldId="309"/>
            <ac:spMk id="3" creationId="{6B32F19B-441E-49F7-A501-19F60E542968}"/>
          </ac:spMkLst>
        </pc:spChg>
      </pc:sldChg>
      <pc:sldChg chg="modSp add del mod">
        <pc:chgData name="Lola FERREIRA-MARTINEZ" userId="2020f818-ca6d-46a0-aa33-805e78c4b984" providerId="ADAL" clId="{B1C948EE-1227-446C-818F-F23F54BFC7AE}" dt="2021-06-15T12:26:49.015" v="9276" actId="47"/>
        <pc:sldMkLst>
          <pc:docMk/>
          <pc:sldMk cId="1667154394" sldId="310"/>
        </pc:sldMkLst>
        <pc:spChg chg="mod">
          <ac:chgData name="Lola FERREIRA-MARTINEZ" userId="2020f818-ca6d-46a0-aa33-805e78c4b984" providerId="ADAL" clId="{B1C948EE-1227-446C-818F-F23F54BFC7AE}" dt="2021-06-15T12:26:39.949" v="9275" actId="21"/>
          <ac:spMkLst>
            <pc:docMk/>
            <pc:sldMk cId="1667154394" sldId="310"/>
            <ac:spMk id="3" creationId="{6B32F19B-441E-49F7-A501-19F60E542968}"/>
          </ac:spMkLst>
        </pc:spChg>
      </pc:sldChg>
      <pc:sldChg chg="modSp add del mod">
        <pc:chgData name="Lola FERREIRA-MARTINEZ" userId="2020f818-ca6d-46a0-aa33-805e78c4b984" providerId="ADAL" clId="{B1C948EE-1227-446C-818F-F23F54BFC7AE}" dt="2021-06-15T12:26:03.665" v="9272" actId="47"/>
        <pc:sldMkLst>
          <pc:docMk/>
          <pc:sldMk cId="2783965223" sldId="311"/>
        </pc:sldMkLst>
        <pc:spChg chg="mod">
          <ac:chgData name="Lola FERREIRA-MARTINEZ" userId="2020f818-ca6d-46a0-aa33-805e78c4b984" providerId="ADAL" clId="{B1C948EE-1227-446C-818F-F23F54BFC7AE}" dt="2021-06-15T12:25:54.796" v="9271" actId="21"/>
          <ac:spMkLst>
            <pc:docMk/>
            <pc:sldMk cId="2783965223" sldId="311"/>
            <ac:spMk id="3" creationId="{6B32F19B-441E-49F7-A501-19F60E542968}"/>
          </ac:spMkLst>
        </pc:spChg>
      </pc:sldChg>
      <pc:sldChg chg="addSp delSp modSp add mod modNotesTx">
        <pc:chgData name="Lola FERREIRA-MARTINEZ" userId="2020f818-ca6d-46a0-aa33-805e78c4b984" providerId="ADAL" clId="{B1C948EE-1227-446C-818F-F23F54BFC7AE}" dt="2021-06-15T12:22:12.610" v="9241" actId="20577"/>
        <pc:sldMkLst>
          <pc:docMk/>
          <pc:sldMk cId="1911254458" sldId="312"/>
        </pc:sldMkLst>
        <pc:spChg chg="mod">
          <ac:chgData name="Lola FERREIRA-MARTINEZ" userId="2020f818-ca6d-46a0-aa33-805e78c4b984" providerId="ADAL" clId="{B1C948EE-1227-446C-818F-F23F54BFC7AE}" dt="2021-06-15T07:04:06.733" v="8246" actId="403"/>
          <ac:spMkLst>
            <pc:docMk/>
            <pc:sldMk cId="1911254458" sldId="312"/>
            <ac:spMk id="2" creationId="{85D17D40-EC68-4908-B90B-68401B6ABF60}"/>
          </ac:spMkLst>
        </pc:spChg>
        <pc:spChg chg="mod">
          <ac:chgData name="Lola FERREIRA-MARTINEZ" userId="2020f818-ca6d-46a0-aa33-805e78c4b984" providerId="ADAL" clId="{B1C948EE-1227-446C-818F-F23F54BFC7AE}" dt="2021-06-15T07:14:57.539" v="8308" actId="27636"/>
          <ac:spMkLst>
            <pc:docMk/>
            <pc:sldMk cId="1911254458" sldId="312"/>
            <ac:spMk id="3" creationId="{6B32F19B-441E-49F7-A501-19F60E542968}"/>
          </ac:spMkLst>
        </pc:spChg>
        <pc:spChg chg="del mod">
          <ac:chgData name="Lola FERREIRA-MARTINEZ" userId="2020f818-ca6d-46a0-aa33-805e78c4b984" providerId="ADAL" clId="{B1C948EE-1227-446C-818F-F23F54BFC7AE}" dt="2021-06-07T13:11:29.936" v="3181" actId="478"/>
          <ac:spMkLst>
            <pc:docMk/>
            <pc:sldMk cId="1911254458" sldId="312"/>
            <ac:spMk id="6" creationId="{0D6D025D-198C-4E6F-B8FA-50FB189C32DE}"/>
          </ac:spMkLst>
        </pc:spChg>
        <pc:spChg chg="mod">
          <ac:chgData name="Lola FERREIRA-MARTINEZ" userId="2020f818-ca6d-46a0-aa33-805e78c4b984" providerId="ADAL" clId="{B1C948EE-1227-446C-818F-F23F54BFC7AE}" dt="2021-06-15T07:05:28.132" v="8247" actId="1076"/>
          <ac:spMkLst>
            <pc:docMk/>
            <pc:sldMk cId="1911254458" sldId="312"/>
            <ac:spMk id="7" creationId="{E26B0F6A-4759-4726-8E03-715D27D42502}"/>
          </ac:spMkLst>
        </pc:spChg>
        <pc:spChg chg="del">
          <ac:chgData name="Lola FERREIRA-MARTINEZ" userId="2020f818-ca6d-46a0-aa33-805e78c4b984" providerId="ADAL" clId="{B1C948EE-1227-446C-818F-F23F54BFC7AE}" dt="2021-06-07T13:11:06.282" v="3173" actId="478"/>
          <ac:spMkLst>
            <pc:docMk/>
            <pc:sldMk cId="1911254458" sldId="312"/>
            <ac:spMk id="8" creationId="{3560AB89-C842-4344-B613-893BFBD87B2D}"/>
          </ac:spMkLst>
        </pc:spChg>
        <pc:spChg chg="add mod">
          <ac:chgData name="Lola FERREIRA-MARTINEZ" userId="2020f818-ca6d-46a0-aa33-805e78c4b984" providerId="ADAL" clId="{B1C948EE-1227-446C-818F-F23F54BFC7AE}" dt="2021-06-15T07:14:01.450" v="8289" actId="1076"/>
          <ac:spMkLst>
            <pc:docMk/>
            <pc:sldMk cId="1911254458" sldId="312"/>
            <ac:spMk id="8" creationId="{69AEF33B-D979-4A2E-B1F5-905CCE1E7CAA}"/>
          </ac:spMkLst>
        </pc:spChg>
        <pc:spChg chg="del">
          <ac:chgData name="Lola FERREIRA-MARTINEZ" userId="2020f818-ca6d-46a0-aa33-805e78c4b984" providerId="ADAL" clId="{B1C948EE-1227-446C-818F-F23F54BFC7AE}" dt="2021-06-07T13:11:07.450" v="3174" actId="478"/>
          <ac:spMkLst>
            <pc:docMk/>
            <pc:sldMk cId="1911254458" sldId="312"/>
            <ac:spMk id="12" creationId="{0CA73C50-C874-4EAB-8F24-0C089644C859}"/>
          </ac:spMkLst>
        </pc:spChg>
        <pc:graphicFrameChg chg="add mod modGraphic">
          <ac:chgData name="Lola FERREIRA-MARTINEZ" userId="2020f818-ca6d-46a0-aa33-805e78c4b984" providerId="ADAL" clId="{B1C948EE-1227-446C-818F-F23F54BFC7AE}" dt="2021-06-15T07:15:01.832" v="8309" actId="14100"/>
          <ac:graphicFrameMkLst>
            <pc:docMk/>
            <pc:sldMk cId="1911254458" sldId="312"/>
            <ac:graphicFrameMk id="6" creationId="{001DCA9B-1FA4-4973-93AA-1A464FD375CF}"/>
          </ac:graphicFrameMkLst>
        </pc:graphicFrameChg>
        <pc:cxnChg chg="mod">
          <ac:chgData name="Lola FERREIRA-MARTINEZ" userId="2020f818-ca6d-46a0-aa33-805e78c4b984" providerId="ADAL" clId="{B1C948EE-1227-446C-818F-F23F54BFC7AE}" dt="2021-06-15T07:13:58.849" v="8288" actId="1036"/>
          <ac:cxnSpMkLst>
            <pc:docMk/>
            <pc:sldMk cId="1911254458" sldId="312"/>
            <ac:cxnSpMk id="10" creationId="{BD9DC9CC-72A8-4DDE-B7A0-73B596CD0241}"/>
          </ac:cxnSpMkLst>
        </pc:cxnChg>
        <pc:cxnChg chg="del">
          <ac:chgData name="Lola FERREIRA-MARTINEZ" userId="2020f818-ca6d-46a0-aa33-805e78c4b984" providerId="ADAL" clId="{B1C948EE-1227-446C-818F-F23F54BFC7AE}" dt="2021-06-07T13:11:09.043" v="3175" actId="478"/>
          <ac:cxnSpMkLst>
            <pc:docMk/>
            <pc:sldMk cId="1911254458" sldId="312"/>
            <ac:cxnSpMk id="13" creationId="{0A8F6AE7-B16A-41C9-A7F3-B9130AF56AA1}"/>
          </ac:cxnSpMkLst>
        </pc:cxnChg>
      </pc:sldChg>
      <pc:sldChg chg="delSp modSp add mod ord">
        <pc:chgData name="Lola FERREIRA-MARTINEZ" userId="2020f818-ca6d-46a0-aa33-805e78c4b984" providerId="ADAL" clId="{B1C948EE-1227-446C-818F-F23F54BFC7AE}" dt="2021-06-16T09:11:53.413" v="9861"/>
        <pc:sldMkLst>
          <pc:docMk/>
          <pc:sldMk cId="3524584921" sldId="313"/>
        </pc:sldMkLst>
        <pc:spChg chg="mod">
          <ac:chgData name="Lola FERREIRA-MARTINEZ" userId="2020f818-ca6d-46a0-aa33-805e78c4b984" providerId="ADAL" clId="{B1C948EE-1227-446C-818F-F23F54BFC7AE}" dt="2021-06-15T07:59:40.602" v="8386" actId="122"/>
          <ac:spMkLst>
            <pc:docMk/>
            <pc:sldMk cId="3524584921" sldId="313"/>
            <ac:spMk id="2" creationId="{85D17D40-EC68-4908-B90B-68401B6ABF60}"/>
          </ac:spMkLst>
        </pc:spChg>
        <pc:spChg chg="mod">
          <ac:chgData name="Lola FERREIRA-MARTINEZ" userId="2020f818-ca6d-46a0-aa33-805e78c4b984" providerId="ADAL" clId="{B1C948EE-1227-446C-818F-F23F54BFC7AE}" dt="2021-06-15T07:21:10.059" v="8377" actId="113"/>
          <ac:spMkLst>
            <pc:docMk/>
            <pc:sldMk cId="3524584921" sldId="313"/>
            <ac:spMk id="3" creationId="{6B32F19B-441E-49F7-A501-19F60E542968}"/>
          </ac:spMkLst>
        </pc:spChg>
        <pc:spChg chg="del">
          <ac:chgData name="Lola FERREIRA-MARTINEZ" userId="2020f818-ca6d-46a0-aa33-805e78c4b984" providerId="ADAL" clId="{B1C948EE-1227-446C-818F-F23F54BFC7AE}" dt="2021-06-07T13:29:50.418" v="3686" actId="478"/>
          <ac:spMkLst>
            <pc:docMk/>
            <pc:sldMk cId="3524584921" sldId="313"/>
            <ac:spMk id="7" creationId="{E26B0F6A-4759-4726-8E03-715D27D42502}"/>
          </ac:spMkLst>
        </pc:spChg>
        <pc:cxnChg chg="del">
          <ac:chgData name="Lola FERREIRA-MARTINEZ" userId="2020f818-ca6d-46a0-aa33-805e78c4b984" providerId="ADAL" clId="{B1C948EE-1227-446C-818F-F23F54BFC7AE}" dt="2021-06-07T13:29:51.308" v="3687" actId="478"/>
          <ac:cxnSpMkLst>
            <pc:docMk/>
            <pc:sldMk cId="3524584921" sldId="313"/>
            <ac:cxnSpMk id="10" creationId="{BD9DC9CC-72A8-4DDE-B7A0-73B596CD0241}"/>
          </ac:cxnSpMkLst>
        </pc:cxnChg>
      </pc:sldChg>
      <pc:sldChg chg="addSp delSp modSp add del mod">
        <pc:chgData name="Lola FERREIRA-MARTINEZ" userId="2020f818-ca6d-46a0-aa33-805e78c4b984" providerId="ADAL" clId="{B1C948EE-1227-446C-818F-F23F54BFC7AE}" dt="2021-06-16T09:08:09.678" v="9859" actId="47"/>
        <pc:sldMkLst>
          <pc:docMk/>
          <pc:sldMk cId="1417709445" sldId="314"/>
        </pc:sldMkLst>
        <pc:spChg chg="mod">
          <ac:chgData name="Lola FERREIRA-MARTINEZ" userId="2020f818-ca6d-46a0-aa33-805e78c4b984" providerId="ADAL" clId="{B1C948EE-1227-446C-818F-F23F54BFC7AE}" dt="2021-06-15T07:59:44.883" v="8387" actId="122"/>
          <ac:spMkLst>
            <pc:docMk/>
            <pc:sldMk cId="1417709445" sldId="314"/>
            <ac:spMk id="2" creationId="{85D17D40-EC68-4908-B90B-68401B6ABF60}"/>
          </ac:spMkLst>
        </pc:spChg>
        <pc:spChg chg="del mod">
          <ac:chgData name="Lola FERREIRA-MARTINEZ" userId="2020f818-ca6d-46a0-aa33-805e78c4b984" providerId="ADAL" clId="{B1C948EE-1227-446C-818F-F23F54BFC7AE}" dt="2021-06-07T14:15:52.876" v="5178" actId="478"/>
          <ac:spMkLst>
            <pc:docMk/>
            <pc:sldMk cId="1417709445" sldId="314"/>
            <ac:spMk id="3" creationId="{6B32F19B-441E-49F7-A501-19F60E542968}"/>
          </ac:spMkLst>
        </pc:spChg>
        <pc:spChg chg="add mod">
          <ac:chgData name="Lola FERREIRA-MARTINEZ" userId="2020f818-ca6d-46a0-aa33-805e78c4b984" providerId="ADAL" clId="{B1C948EE-1227-446C-818F-F23F54BFC7AE}" dt="2021-06-07T14:20:54.044" v="5355" actId="1076"/>
          <ac:spMkLst>
            <pc:docMk/>
            <pc:sldMk cId="1417709445" sldId="314"/>
            <ac:spMk id="7" creationId="{15756D73-4111-4490-B301-B4953C597004}"/>
          </ac:spMkLst>
        </pc:spChg>
        <pc:picChg chg="add mod">
          <ac:chgData name="Lola FERREIRA-MARTINEZ" userId="2020f818-ca6d-46a0-aa33-805e78c4b984" providerId="ADAL" clId="{B1C948EE-1227-446C-818F-F23F54BFC7AE}" dt="2021-06-07T14:22:49.379" v="5356" actId="1076"/>
          <ac:picMkLst>
            <pc:docMk/>
            <pc:sldMk cId="1417709445" sldId="314"/>
            <ac:picMk id="6" creationId="{6F97FCA4-8C48-4E03-9916-002937A949EC}"/>
          </ac:picMkLst>
        </pc:picChg>
      </pc:sldChg>
      <pc:sldChg chg="addSp delSp modSp add mod modNotesTx">
        <pc:chgData name="Lola FERREIRA-MARTINEZ" userId="2020f818-ca6d-46a0-aa33-805e78c4b984" providerId="ADAL" clId="{B1C948EE-1227-446C-818F-F23F54BFC7AE}" dt="2021-06-15T12:23:33.472" v="9263" actId="20577"/>
        <pc:sldMkLst>
          <pc:docMk/>
          <pc:sldMk cId="4284091864" sldId="315"/>
        </pc:sldMkLst>
        <pc:spChg chg="mod">
          <ac:chgData name="Lola FERREIRA-MARTINEZ" userId="2020f818-ca6d-46a0-aa33-805e78c4b984" providerId="ADAL" clId="{B1C948EE-1227-446C-818F-F23F54BFC7AE}" dt="2021-06-15T08:09:18.181" v="8641"/>
          <ac:spMkLst>
            <pc:docMk/>
            <pc:sldMk cId="4284091864" sldId="315"/>
            <ac:spMk id="2" creationId="{85D17D40-EC68-4908-B90B-68401B6ABF60}"/>
          </ac:spMkLst>
        </pc:spChg>
        <pc:spChg chg="mod">
          <ac:chgData name="Lola FERREIRA-MARTINEZ" userId="2020f818-ca6d-46a0-aa33-805e78c4b984" providerId="ADAL" clId="{B1C948EE-1227-446C-818F-F23F54BFC7AE}" dt="2021-06-15T08:05:33.019" v="8627" actId="20577"/>
          <ac:spMkLst>
            <pc:docMk/>
            <pc:sldMk cId="4284091864" sldId="315"/>
            <ac:spMk id="7" creationId="{15756D73-4111-4490-B301-B4953C597004}"/>
          </ac:spMkLst>
        </pc:spChg>
        <pc:spChg chg="add mod">
          <ac:chgData name="Lola FERREIRA-MARTINEZ" userId="2020f818-ca6d-46a0-aa33-805e78c4b984" providerId="ADAL" clId="{B1C948EE-1227-446C-818F-F23F54BFC7AE}" dt="2021-06-15T11:55:07.074" v="8860" actId="2711"/>
          <ac:spMkLst>
            <pc:docMk/>
            <pc:sldMk cId="4284091864" sldId="315"/>
            <ac:spMk id="8" creationId="{F7D561BA-87BC-4D07-A9C2-0611064F4C75}"/>
          </ac:spMkLst>
        </pc:spChg>
        <pc:picChg chg="add">
          <ac:chgData name="Lola FERREIRA-MARTINEZ" userId="2020f818-ca6d-46a0-aa33-805e78c4b984" providerId="ADAL" clId="{B1C948EE-1227-446C-818F-F23F54BFC7AE}" dt="2021-06-07T14:24:37.397" v="5359" actId="22"/>
          <ac:picMkLst>
            <pc:docMk/>
            <pc:sldMk cId="4284091864" sldId="315"/>
            <ac:picMk id="5" creationId="{8E6E3B33-6B30-41DD-B6B5-B03800946491}"/>
          </ac:picMkLst>
        </pc:picChg>
        <pc:picChg chg="del">
          <ac:chgData name="Lola FERREIRA-MARTINEZ" userId="2020f818-ca6d-46a0-aa33-805e78c4b984" providerId="ADAL" clId="{B1C948EE-1227-446C-818F-F23F54BFC7AE}" dt="2021-06-07T14:24:36.257" v="5358" actId="478"/>
          <ac:picMkLst>
            <pc:docMk/>
            <pc:sldMk cId="4284091864" sldId="315"/>
            <ac:picMk id="6" creationId="{6F97FCA4-8C48-4E03-9916-002937A949EC}"/>
          </ac:picMkLst>
        </pc:picChg>
      </pc:sldChg>
      <pc:sldChg chg="addSp delSp modSp add mod modNotesTx">
        <pc:chgData name="Lola FERREIRA-MARTINEZ" userId="2020f818-ca6d-46a0-aa33-805e78c4b984" providerId="ADAL" clId="{B1C948EE-1227-446C-818F-F23F54BFC7AE}" dt="2021-06-15T11:54:59.440" v="8859" actId="2711"/>
        <pc:sldMkLst>
          <pc:docMk/>
          <pc:sldMk cId="1154402556" sldId="316"/>
        </pc:sldMkLst>
        <pc:spChg chg="mod">
          <ac:chgData name="Lola FERREIRA-MARTINEZ" userId="2020f818-ca6d-46a0-aa33-805e78c4b984" providerId="ADAL" clId="{B1C948EE-1227-446C-818F-F23F54BFC7AE}" dt="2021-06-15T11:54:59.440" v="8859" actId="2711"/>
          <ac:spMkLst>
            <pc:docMk/>
            <pc:sldMk cId="1154402556" sldId="316"/>
            <ac:spMk id="2" creationId="{85D17D40-EC68-4908-B90B-68401B6ABF60}"/>
          </ac:spMkLst>
        </pc:spChg>
        <pc:spChg chg="add mod">
          <ac:chgData name="Lola FERREIRA-MARTINEZ" userId="2020f818-ca6d-46a0-aa33-805e78c4b984" providerId="ADAL" clId="{B1C948EE-1227-446C-818F-F23F54BFC7AE}" dt="2021-06-15T08:09:13.729" v="8640" actId="20577"/>
          <ac:spMkLst>
            <pc:docMk/>
            <pc:sldMk cId="1154402556" sldId="316"/>
            <ac:spMk id="5" creationId="{A94ACF9C-B4ED-49DA-B366-1472D04E1173}"/>
          </ac:spMkLst>
        </pc:spChg>
        <pc:spChg chg="del">
          <ac:chgData name="Lola FERREIRA-MARTINEZ" userId="2020f818-ca6d-46a0-aa33-805e78c4b984" providerId="ADAL" clId="{B1C948EE-1227-446C-818F-F23F54BFC7AE}" dt="2021-06-07T14:32:39.375" v="5566" actId="478"/>
          <ac:spMkLst>
            <pc:docMk/>
            <pc:sldMk cId="1154402556" sldId="316"/>
            <ac:spMk id="7" creationId="{15756D73-4111-4490-B301-B4953C597004}"/>
          </ac:spMkLst>
        </pc:spChg>
        <pc:spChg chg="del">
          <ac:chgData name="Lola FERREIRA-MARTINEZ" userId="2020f818-ca6d-46a0-aa33-805e78c4b984" providerId="ADAL" clId="{B1C948EE-1227-446C-818F-F23F54BFC7AE}" dt="2021-06-07T14:32:54.107" v="5567" actId="478"/>
          <ac:spMkLst>
            <pc:docMk/>
            <pc:sldMk cId="1154402556" sldId="316"/>
            <ac:spMk id="8" creationId="{F7D561BA-87BC-4D07-A9C2-0611064F4C75}"/>
          </ac:spMkLst>
        </pc:spChg>
        <pc:picChg chg="del">
          <ac:chgData name="Lola FERREIRA-MARTINEZ" userId="2020f818-ca6d-46a0-aa33-805e78c4b984" providerId="ADAL" clId="{B1C948EE-1227-446C-818F-F23F54BFC7AE}" dt="2021-06-07T14:31:47.780" v="5565" actId="478"/>
          <ac:picMkLst>
            <pc:docMk/>
            <pc:sldMk cId="1154402556" sldId="316"/>
            <ac:picMk id="5" creationId="{8E6E3B33-6B30-41DD-B6B5-B03800946491}"/>
          </ac:picMkLst>
        </pc:picChg>
        <pc:picChg chg="add mod">
          <ac:chgData name="Lola FERREIRA-MARTINEZ" userId="2020f818-ca6d-46a0-aa33-805e78c4b984" providerId="ADAL" clId="{B1C948EE-1227-446C-818F-F23F54BFC7AE}" dt="2021-06-07T14:34:07.401" v="5684" actId="1076"/>
          <ac:picMkLst>
            <pc:docMk/>
            <pc:sldMk cId="1154402556" sldId="316"/>
            <ac:picMk id="6" creationId="{DD347EB7-282E-45DC-9A11-4746D153B75F}"/>
          </ac:picMkLst>
        </pc:picChg>
      </pc:sldChg>
      <pc:sldChg chg="addSp delSp modSp add mod modNotesTx">
        <pc:chgData name="Lola FERREIRA-MARTINEZ" userId="2020f818-ca6d-46a0-aa33-805e78c4b984" providerId="ADAL" clId="{B1C948EE-1227-446C-818F-F23F54BFC7AE}" dt="2021-06-16T09:17:13.557" v="9863" actId="478"/>
        <pc:sldMkLst>
          <pc:docMk/>
          <pc:sldMk cId="356002314" sldId="317"/>
        </pc:sldMkLst>
        <pc:spChg chg="mod">
          <ac:chgData name="Lola FERREIRA-MARTINEZ" userId="2020f818-ca6d-46a0-aa33-805e78c4b984" providerId="ADAL" clId="{B1C948EE-1227-446C-818F-F23F54BFC7AE}" dt="2021-06-15T11:54:15.273" v="8844" actId="2711"/>
          <ac:spMkLst>
            <pc:docMk/>
            <pc:sldMk cId="356002314" sldId="317"/>
            <ac:spMk id="2" creationId="{85D17D40-EC68-4908-B90B-68401B6ABF60}"/>
          </ac:spMkLst>
        </pc:spChg>
        <pc:spChg chg="add del mod">
          <ac:chgData name="Lola FERREIRA-MARTINEZ" userId="2020f818-ca6d-46a0-aa33-805e78c4b984" providerId="ADAL" clId="{B1C948EE-1227-446C-818F-F23F54BFC7AE}" dt="2021-06-15T11:35:07" v="8692" actId="478"/>
          <ac:spMkLst>
            <pc:docMk/>
            <pc:sldMk cId="356002314" sldId="317"/>
            <ac:spMk id="5" creationId="{046858AE-5ADD-4573-8A4A-E41D0A1ED0A6}"/>
          </ac:spMkLst>
        </pc:spChg>
        <pc:spChg chg="add mod">
          <ac:chgData name="Lola FERREIRA-MARTINEZ" userId="2020f818-ca6d-46a0-aa33-805e78c4b984" providerId="ADAL" clId="{B1C948EE-1227-446C-818F-F23F54BFC7AE}" dt="2021-06-15T11:35:18.862" v="8701" actId="27636"/>
          <ac:spMkLst>
            <pc:docMk/>
            <pc:sldMk cId="356002314" sldId="317"/>
            <ac:spMk id="6" creationId="{A3BEA45D-986E-4091-AD8C-0FB3EAD13F69}"/>
          </ac:spMkLst>
        </pc:spChg>
        <pc:spChg chg="add mod">
          <ac:chgData name="Lola FERREIRA-MARTINEZ" userId="2020f818-ca6d-46a0-aa33-805e78c4b984" providerId="ADAL" clId="{B1C948EE-1227-446C-818F-F23F54BFC7AE}" dt="2021-06-15T11:54:44.932" v="8857" actId="20577"/>
          <ac:spMkLst>
            <pc:docMk/>
            <pc:sldMk cId="356002314" sldId="317"/>
            <ac:spMk id="11" creationId="{131CBBE8-434E-4F28-9837-E5F6D08A2DCF}"/>
          </ac:spMkLst>
        </pc:spChg>
        <pc:graphicFrameChg chg="add del mod modGraphic">
          <ac:chgData name="Lola FERREIRA-MARTINEZ" userId="2020f818-ca6d-46a0-aa33-805e78c4b984" providerId="ADAL" clId="{B1C948EE-1227-446C-818F-F23F54BFC7AE}" dt="2021-06-15T11:47:53.274" v="8734"/>
          <ac:graphicFrameMkLst>
            <pc:docMk/>
            <pc:sldMk cId="356002314" sldId="317"/>
            <ac:graphicFrameMk id="7" creationId="{7AF57355-425F-43D9-A743-6DC054128BB2}"/>
          </ac:graphicFrameMkLst>
        </pc:graphicFrameChg>
        <pc:graphicFrameChg chg="add del mod modGraphic">
          <ac:chgData name="Lola FERREIRA-MARTINEZ" userId="2020f818-ca6d-46a0-aa33-805e78c4b984" providerId="ADAL" clId="{B1C948EE-1227-446C-818F-F23F54BFC7AE}" dt="2021-06-16T09:17:13.557" v="9863" actId="478"/>
          <ac:graphicFrameMkLst>
            <pc:docMk/>
            <pc:sldMk cId="356002314" sldId="317"/>
            <ac:graphicFrameMk id="8" creationId="{4FFC43E6-109F-4978-A656-ECE6A9CC85A8}"/>
          </ac:graphicFrameMkLst>
        </pc:graphicFrameChg>
        <pc:graphicFrameChg chg="add mod modGraphic">
          <ac:chgData name="Lola FERREIRA-MARTINEZ" userId="2020f818-ca6d-46a0-aa33-805e78c4b984" providerId="ADAL" clId="{B1C948EE-1227-446C-818F-F23F54BFC7AE}" dt="2021-06-15T11:54:48.726" v="8858" actId="14100"/>
          <ac:graphicFrameMkLst>
            <pc:docMk/>
            <pc:sldMk cId="356002314" sldId="317"/>
            <ac:graphicFrameMk id="9" creationId="{67DA4AF0-2ED6-4264-83A8-7435881173E5}"/>
          </ac:graphicFrameMkLst>
        </pc:graphicFrameChg>
        <pc:picChg chg="del">
          <ac:chgData name="Lola FERREIRA-MARTINEZ" userId="2020f818-ca6d-46a0-aa33-805e78c4b984" providerId="ADAL" clId="{B1C948EE-1227-446C-818F-F23F54BFC7AE}" dt="2021-06-07T14:39:03.795" v="5686" actId="478"/>
          <ac:picMkLst>
            <pc:docMk/>
            <pc:sldMk cId="356002314" sldId="317"/>
            <ac:picMk id="6" creationId="{DD347EB7-282E-45DC-9A11-4746D153B75F}"/>
          </ac:picMkLst>
        </pc:picChg>
      </pc:sldChg>
      <pc:sldChg chg="modSp add del mod">
        <pc:chgData name="Lola FERREIRA-MARTINEZ" userId="2020f818-ca6d-46a0-aa33-805e78c4b984" providerId="ADAL" clId="{B1C948EE-1227-446C-818F-F23F54BFC7AE}" dt="2021-06-15T11:34:58.059" v="8689" actId="47"/>
        <pc:sldMkLst>
          <pc:docMk/>
          <pc:sldMk cId="2430099319" sldId="318"/>
        </pc:sldMkLst>
        <pc:spChg chg="mod">
          <ac:chgData name="Lola FERREIRA-MARTINEZ" userId="2020f818-ca6d-46a0-aa33-805e78c4b984" providerId="ADAL" clId="{B1C948EE-1227-446C-818F-F23F54BFC7AE}" dt="2021-06-15T11:33:21.495" v="8676" actId="21"/>
          <ac:spMkLst>
            <pc:docMk/>
            <pc:sldMk cId="2430099319" sldId="318"/>
            <ac:spMk id="2" creationId="{85D17D40-EC68-4908-B90B-68401B6ABF60}"/>
          </ac:spMkLst>
        </pc:spChg>
      </pc:sldChg>
      <pc:sldChg chg="modSp add del mod">
        <pc:chgData name="Lola FERREIRA-MARTINEZ" userId="2020f818-ca6d-46a0-aa33-805e78c4b984" providerId="ADAL" clId="{B1C948EE-1227-446C-818F-F23F54BFC7AE}" dt="2021-06-15T11:55:44.555" v="8865" actId="47"/>
        <pc:sldMkLst>
          <pc:docMk/>
          <pc:sldMk cId="3040708605" sldId="319"/>
        </pc:sldMkLst>
        <pc:spChg chg="mod">
          <ac:chgData name="Lola FERREIRA-MARTINEZ" userId="2020f818-ca6d-46a0-aa33-805e78c4b984" providerId="ADAL" clId="{B1C948EE-1227-446C-818F-F23F54BFC7AE}" dt="2021-06-15T11:55:35.188" v="8861" actId="21"/>
          <ac:spMkLst>
            <pc:docMk/>
            <pc:sldMk cId="3040708605" sldId="319"/>
            <ac:spMk id="2" creationId="{85D17D40-EC68-4908-B90B-68401B6ABF60}"/>
          </ac:spMkLst>
        </pc:spChg>
      </pc:sldChg>
      <pc:sldChg chg="addSp delSp modSp add mod">
        <pc:chgData name="Lola FERREIRA-MARTINEZ" userId="2020f818-ca6d-46a0-aa33-805e78c4b984" providerId="ADAL" clId="{B1C948EE-1227-446C-818F-F23F54BFC7AE}" dt="2021-06-15T12:14:55.284" v="9007" actId="1038"/>
        <pc:sldMkLst>
          <pc:docMk/>
          <pc:sldMk cId="3854410476" sldId="320"/>
        </pc:sldMkLst>
        <pc:spChg chg="mod">
          <ac:chgData name="Lola FERREIRA-MARTINEZ" userId="2020f818-ca6d-46a0-aa33-805e78c4b984" providerId="ADAL" clId="{B1C948EE-1227-446C-818F-F23F54BFC7AE}" dt="2021-06-15T12:02:27.037" v="8966" actId="1076"/>
          <ac:spMkLst>
            <pc:docMk/>
            <pc:sldMk cId="3854410476" sldId="320"/>
            <ac:spMk id="2" creationId="{85D17D40-EC68-4908-B90B-68401B6ABF60}"/>
          </ac:spMkLst>
        </pc:spChg>
        <pc:spChg chg="add mod">
          <ac:chgData name="Lola FERREIRA-MARTINEZ" userId="2020f818-ca6d-46a0-aa33-805e78c4b984" providerId="ADAL" clId="{B1C948EE-1227-446C-818F-F23F54BFC7AE}" dt="2021-06-15T12:05:46.238" v="8976" actId="1582"/>
          <ac:spMkLst>
            <pc:docMk/>
            <pc:sldMk cId="3854410476" sldId="320"/>
            <ac:spMk id="3" creationId="{13D34A3F-50B0-480B-941F-EE05D772DDC6}"/>
          </ac:spMkLst>
        </pc:spChg>
        <pc:spChg chg="add mod">
          <ac:chgData name="Lola FERREIRA-MARTINEZ" userId="2020f818-ca6d-46a0-aa33-805e78c4b984" providerId="ADAL" clId="{B1C948EE-1227-446C-818F-F23F54BFC7AE}" dt="2021-06-15T12:11:46.243" v="8995" actId="1076"/>
          <ac:spMkLst>
            <pc:docMk/>
            <pc:sldMk cId="3854410476" sldId="320"/>
            <ac:spMk id="5" creationId="{917EF55C-83D7-4460-B2B3-931298242026}"/>
          </ac:spMkLst>
        </pc:spChg>
        <pc:spChg chg="add mod">
          <ac:chgData name="Lola FERREIRA-MARTINEZ" userId="2020f818-ca6d-46a0-aa33-805e78c4b984" providerId="ADAL" clId="{B1C948EE-1227-446C-818F-F23F54BFC7AE}" dt="2021-06-15T11:58:00.406" v="8942" actId="20577"/>
          <ac:spMkLst>
            <pc:docMk/>
            <pc:sldMk cId="3854410476" sldId="320"/>
            <ac:spMk id="6" creationId="{4CEABC71-75B9-4622-BB95-E74D58099736}"/>
          </ac:spMkLst>
        </pc:spChg>
        <pc:graphicFrameChg chg="add del mod modGraphic">
          <ac:chgData name="Lola FERREIRA-MARTINEZ" userId="2020f818-ca6d-46a0-aa33-805e78c4b984" providerId="ADAL" clId="{B1C948EE-1227-446C-818F-F23F54BFC7AE}" dt="2021-06-15T12:05:27.142" v="8972" actId="478"/>
          <ac:graphicFrameMkLst>
            <pc:docMk/>
            <pc:sldMk cId="3854410476" sldId="320"/>
            <ac:graphicFrameMk id="7" creationId="{A900009F-E149-4B02-972D-97A38FBF4B26}"/>
          </ac:graphicFrameMkLst>
        </pc:graphicFrameChg>
        <pc:picChg chg="add del mod">
          <ac:chgData name="Lola FERREIRA-MARTINEZ" userId="2020f818-ca6d-46a0-aa33-805e78c4b984" providerId="ADAL" clId="{B1C948EE-1227-446C-818F-F23F54BFC7AE}" dt="2021-06-15T12:11:09.815" v="8989" actId="478"/>
          <ac:picMkLst>
            <pc:docMk/>
            <pc:sldMk cId="3854410476" sldId="320"/>
            <ac:picMk id="9" creationId="{90CBCF08-E988-440B-9224-D0E2E358FA38}"/>
          </ac:picMkLst>
        </pc:picChg>
        <pc:picChg chg="add del mod ord">
          <ac:chgData name="Lola FERREIRA-MARTINEZ" userId="2020f818-ca6d-46a0-aa33-805e78c4b984" providerId="ADAL" clId="{B1C948EE-1227-446C-818F-F23F54BFC7AE}" dt="2021-06-15T12:13:53.389" v="8997" actId="478"/>
          <ac:picMkLst>
            <pc:docMk/>
            <pc:sldMk cId="3854410476" sldId="320"/>
            <ac:picMk id="11" creationId="{C0F1C0AA-BD50-4195-A1C3-EC54FE041C72}"/>
          </ac:picMkLst>
        </pc:picChg>
        <pc:picChg chg="add mod ord">
          <ac:chgData name="Lola FERREIRA-MARTINEZ" userId="2020f818-ca6d-46a0-aa33-805e78c4b984" providerId="ADAL" clId="{B1C948EE-1227-446C-818F-F23F54BFC7AE}" dt="2021-06-15T12:14:55.284" v="9007" actId="1038"/>
          <ac:picMkLst>
            <pc:docMk/>
            <pc:sldMk cId="3854410476" sldId="320"/>
            <ac:picMk id="13" creationId="{BDB93722-B6EE-4226-8414-A93094039F5B}"/>
          </ac:picMkLst>
        </pc:picChg>
      </pc:sldChg>
      <pc:sldChg chg="addSp delSp modSp add mod modNotesTx">
        <pc:chgData name="Lola FERREIRA-MARTINEZ" userId="2020f818-ca6d-46a0-aa33-805e78c4b984" providerId="ADAL" clId="{B1C948EE-1227-446C-818F-F23F54BFC7AE}" dt="2021-06-15T12:22:35.913" v="9250" actId="20577"/>
        <pc:sldMkLst>
          <pc:docMk/>
          <pc:sldMk cId="2095593337" sldId="321"/>
        </pc:sldMkLst>
        <pc:spChg chg="mod">
          <ac:chgData name="Lola FERREIRA-MARTINEZ" userId="2020f818-ca6d-46a0-aa33-805e78c4b984" providerId="ADAL" clId="{B1C948EE-1227-446C-818F-F23F54BFC7AE}" dt="2021-06-15T07:04:01.340" v="8244" actId="403"/>
          <ac:spMkLst>
            <pc:docMk/>
            <pc:sldMk cId="2095593337" sldId="321"/>
            <ac:spMk id="2" creationId="{85D17D40-EC68-4908-B90B-68401B6ABF60}"/>
          </ac:spMkLst>
        </pc:spChg>
        <pc:spChg chg="mod">
          <ac:chgData name="Lola FERREIRA-MARTINEZ" userId="2020f818-ca6d-46a0-aa33-805e78c4b984" providerId="ADAL" clId="{B1C948EE-1227-446C-818F-F23F54BFC7AE}" dt="2021-06-15T07:03:11.362" v="8242" actId="255"/>
          <ac:spMkLst>
            <pc:docMk/>
            <pc:sldMk cId="2095593337" sldId="321"/>
            <ac:spMk id="3" creationId="{6B32F19B-441E-49F7-A501-19F60E542968}"/>
          </ac:spMkLst>
        </pc:spChg>
        <pc:spChg chg="add del">
          <ac:chgData name="Lola FERREIRA-MARTINEZ" userId="2020f818-ca6d-46a0-aa33-805e78c4b984" providerId="ADAL" clId="{B1C948EE-1227-446C-818F-F23F54BFC7AE}" dt="2021-06-11T09:00:11.014" v="8181" actId="478"/>
          <ac:spMkLst>
            <pc:docMk/>
            <pc:sldMk cId="2095593337" sldId="321"/>
            <ac:spMk id="5" creationId="{EC145D63-C632-474E-99A6-193171734259}"/>
          </ac:spMkLst>
        </pc:spChg>
        <pc:spChg chg="mod">
          <ac:chgData name="Lola FERREIRA-MARTINEZ" userId="2020f818-ca6d-46a0-aa33-805e78c4b984" providerId="ADAL" clId="{B1C948EE-1227-446C-818F-F23F54BFC7AE}" dt="2021-06-11T09:00:59.636" v="8204" actId="1035"/>
          <ac:spMkLst>
            <pc:docMk/>
            <pc:sldMk cId="2095593337" sldId="321"/>
            <ac:spMk id="8" creationId="{3560AB89-C842-4344-B613-893BFBD87B2D}"/>
          </ac:spMkLst>
        </pc:spChg>
        <pc:spChg chg="add mod">
          <ac:chgData name="Lola FERREIRA-MARTINEZ" userId="2020f818-ca6d-46a0-aa33-805e78c4b984" providerId="ADAL" clId="{B1C948EE-1227-446C-818F-F23F54BFC7AE}" dt="2021-06-15T07:02:04.929" v="8234" actId="14100"/>
          <ac:spMkLst>
            <pc:docMk/>
            <pc:sldMk cId="2095593337" sldId="321"/>
            <ac:spMk id="9" creationId="{B7E8E520-E16B-4138-9182-57DE982E7B2D}"/>
          </ac:spMkLst>
        </pc:spChg>
        <pc:spChg chg="mod">
          <ac:chgData name="Lola FERREIRA-MARTINEZ" userId="2020f818-ca6d-46a0-aa33-805e78c4b984" providerId="ADAL" clId="{B1C948EE-1227-446C-818F-F23F54BFC7AE}" dt="2021-06-11T09:00:59.636" v="8204" actId="1035"/>
          <ac:spMkLst>
            <pc:docMk/>
            <pc:sldMk cId="2095593337" sldId="321"/>
            <ac:spMk id="12" creationId="{0CA73C50-C874-4EAB-8F24-0C089644C859}"/>
          </ac:spMkLst>
        </pc:spChg>
        <pc:cxnChg chg="mod">
          <ac:chgData name="Lola FERREIRA-MARTINEZ" userId="2020f818-ca6d-46a0-aa33-805e78c4b984" providerId="ADAL" clId="{B1C948EE-1227-446C-818F-F23F54BFC7AE}" dt="2021-06-11T09:00:59.636" v="8204" actId="1035"/>
          <ac:cxnSpMkLst>
            <pc:docMk/>
            <pc:sldMk cId="2095593337" sldId="321"/>
            <ac:cxnSpMk id="13" creationId="{0A8F6AE7-B16A-41C9-A7F3-B9130AF56AA1}"/>
          </ac:cxnSpMkLst>
        </pc:cxnChg>
      </pc:sldChg>
      <pc:sldChg chg="addSp delSp modSp add mod">
        <pc:chgData name="Lola FERREIRA-MARTINEZ" userId="2020f818-ca6d-46a0-aa33-805e78c4b984" providerId="ADAL" clId="{B1C948EE-1227-446C-818F-F23F54BFC7AE}" dt="2021-06-15T12:20:08.776" v="9222" actId="1076"/>
        <pc:sldMkLst>
          <pc:docMk/>
          <pc:sldMk cId="1540787304" sldId="322"/>
        </pc:sldMkLst>
        <pc:spChg chg="del">
          <ac:chgData name="Lola FERREIRA-MARTINEZ" userId="2020f818-ca6d-46a0-aa33-805e78c4b984" providerId="ADAL" clId="{B1C948EE-1227-446C-818F-F23F54BFC7AE}" dt="2021-06-15T12:17:04.365" v="9163" actId="478"/>
          <ac:spMkLst>
            <pc:docMk/>
            <pc:sldMk cId="1540787304" sldId="322"/>
            <ac:spMk id="2" creationId="{85D17D40-EC68-4908-B90B-68401B6ABF60}"/>
          </ac:spMkLst>
        </pc:spChg>
        <pc:spChg chg="del">
          <ac:chgData name="Lola FERREIRA-MARTINEZ" userId="2020f818-ca6d-46a0-aa33-805e78c4b984" providerId="ADAL" clId="{B1C948EE-1227-446C-818F-F23F54BFC7AE}" dt="2021-06-15T12:17:02.107" v="9162" actId="478"/>
          <ac:spMkLst>
            <pc:docMk/>
            <pc:sldMk cId="1540787304" sldId="322"/>
            <ac:spMk id="3" creationId="{13D34A3F-50B0-480B-941F-EE05D772DDC6}"/>
          </ac:spMkLst>
        </pc:spChg>
        <pc:spChg chg="mod">
          <ac:chgData name="Lola FERREIRA-MARTINEZ" userId="2020f818-ca6d-46a0-aa33-805e78c4b984" providerId="ADAL" clId="{B1C948EE-1227-446C-818F-F23F54BFC7AE}" dt="2021-06-15T12:19:04.365" v="9216" actId="27636"/>
          <ac:spMkLst>
            <pc:docMk/>
            <pc:sldMk cId="1540787304" sldId="322"/>
            <ac:spMk id="5" creationId="{917EF55C-83D7-4460-B2B3-931298242026}"/>
          </ac:spMkLst>
        </pc:spChg>
        <pc:spChg chg="add del mod">
          <ac:chgData name="Lola FERREIRA-MARTINEZ" userId="2020f818-ca6d-46a0-aa33-805e78c4b984" providerId="ADAL" clId="{B1C948EE-1227-446C-818F-F23F54BFC7AE}" dt="2021-06-15T12:17:06.350" v="9164" actId="478"/>
          <ac:spMkLst>
            <pc:docMk/>
            <pc:sldMk cId="1540787304" sldId="322"/>
            <ac:spMk id="8" creationId="{D3F225C8-DE0B-44EB-A6FC-81DF388A7B7C}"/>
          </ac:spMkLst>
        </pc:spChg>
        <pc:picChg chg="add mod">
          <ac:chgData name="Lola FERREIRA-MARTINEZ" userId="2020f818-ca6d-46a0-aa33-805e78c4b984" providerId="ADAL" clId="{B1C948EE-1227-446C-818F-F23F54BFC7AE}" dt="2021-06-15T12:20:08.776" v="9222" actId="1076"/>
          <ac:picMkLst>
            <pc:docMk/>
            <pc:sldMk cId="1540787304" sldId="322"/>
            <ac:picMk id="10" creationId="{45154EF0-ADD1-4463-B4E4-CAA29C62B04B}"/>
          </ac:picMkLst>
        </pc:picChg>
        <pc:picChg chg="del">
          <ac:chgData name="Lola FERREIRA-MARTINEZ" userId="2020f818-ca6d-46a0-aa33-805e78c4b984" providerId="ADAL" clId="{B1C948EE-1227-446C-818F-F23F54BFC7AE}" dt="2021-06-15T12:15:30.868" v="9009" actId="478"/>
          <ac:picMkLst>
            <pc:docMk/>
            <pc:sldMk cId="1540787304" sldId="322"/>
            <ac:picMk id="13" creationId="{BDB93722-B6EE-4226-8414-A93094039F5B}"/>
          </ac:picMkLst>
        </pc:picChg>
      </pc:sldChg>
      <pc:sldChg chg="addSp delSp modSp add mod">
        <pc:chgData name="Lola FERREIRA-MARTINEZ" userId="2020f818-ca6d-46a0-aa33-805e78c4b984" providerId="ADAL" clId="{B1C948EE-1227-446C-818F-F23F54BFC7AE}" dt="2021-06-15T12:35:51.282" v="9853" actId="1076"/>
        <pc:sldMkLst>
          <pc:docMk/>
          <pc:sldMk cId="2252220537" sldId="323"/>
        </pc:sldMkLst>
        <pc:spChg chg="mod">
          <ac:chgData name="Lola FERREIRA-MARTINEZ" userId="2020f818-ca6d-46a0-aa33-805e78c4b984" providerId="ADAL" clId="{B1C948EE-1227-446C-818F-F23F54BFC7AE}" dt="2021-06-15T12:35:43.431" v="9850" actId="1076"/>
          <ac:spMkLst>
            <pc:docMk/>
            <pc:sldMk cId="2252220537" sldId="323"/>
            <ac:spMk id="5" creationId="{917EF55C-83D7-4460-B2B3-931298242026}"/>
          </ac:spMkLst>
        </pc:spChg>
        <pc:picChg chg="add mod">
          <ac:chgData name="Lola FERREIRA-MARTINEZ" userId="2020f818-ca6d-46a0-aa33-805e78c4b984" providerId="ADAL" clId="{B1C948EE-1227-446C-818F-F23F54BFC7AE}" dt="2021-06-15T12:35:51.282" v="9853" actId="1076"/>
          <ac:picMkLst>
            <pc:docMk/>
            <pc:sldMk cId="2252220537" sldId="323"/>
            <ac:picMk id="3" creationId="{41F7884E-31B8-4DA8-A930-8785C697F601}"/>
          </ac:picMkLst>
        </pc:picChg>
        <pc:picChg chg="del">
          <ac:chgData name="Lola FERREIRA-MARTINEZ" userId="2020f818-ca6d-46a0-aa33-805e78c4b984" providerId="ADAL" clId="{B1C948EE-1227-446C-818F-F23F54BFC7AE}" dt="2021-06-15T12:28:34.724" v="9279" actId="478"/>
          <ac:picMkLst>
            <pc:docMk/>
            <pc:sldMk cId="2252220537" sldId="323"/>
            <ac:picMk id="10" creationId="{45154EF0-ADD1-4463-B4E4-CAA29C62B04B}"/>
          </ac:picMkLst>
        </pc:picChg>
      </pc:sldChg>
      <pc:sldChg chg="delSp add del mod">
        <pc:chgData name="Lola FERREIRA-MARTINEZ" userId="2020f818-ca6d-46a0-aa33-805e78c4b984" providerId="ADAL" clId="{B1C948EE-1227-446C-818F-F23F54BFC7AE}" dt="2021-06-15T12:53:23.457" v="9858" actId="2696"/>
        <pc:sldMkLst>
          <pc:docMk/>
          <pc:sldMk cId="1122455146" sldId="324"/>
        </pc:sldMkLst>
        <pc:picChg chg="del">
          <ac:chgData name="Lola FERREIRA-MARTINEZ" userId="2020f818-ca6d-46a0-aa33-805e78c4b984" providerId="ADAL" clId="{B1C948EE-1227-446C-818F-F23F54BFC7AE}" dt="2021-06-15T12:39:17.817" v="9857" actId="478"/>
          <ac:picMkLst>
            <pc:docMk/>
            <pc:sldMk cId="1122455146" sldId="324"/>
            <ac:picMk id="3" creationId="{41F7884E-31B8-4DA8-A930-8785C697F601}"/>
          </ac:picMkLst>
        </pc:picChg>
      </pc:sldChg>
      <pc:sldChg chg="add del">
        <pc:chgData name="Lola FERREIRA-MARTINEZ" userId="2020f818-ca6d-46a0-aa33-805e78c4b984" providerId="ADAL" clId="{B1C948EE-1227-446C-818F-F23F54BFC7AE}" dt="2021-06-15T12:39:14.148" v="9855" actId="47"/>
        <pc:sldMkLst>
          <pc:docMk/>
          <pc:sldMk cId="1214810906" sldId="3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2320321-ACB1-49DD-ABFC-8875321862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3FA77E-93DD-46F7-8887-AE2B934121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ABDBD-3E44-484D-A7B5-60927CAE38DB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C95160-467C-47CB-9677-291A444CB6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A92D58-B618-428B-AB4B-84B72D322A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7A890-0893-421C-86DB-0E56CBF8F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418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5CEF6-AE41-4D30-8D3C-073D771E60EA}" type="datetimeFigureOut">
              <a:rPr lang="fr-FR" smtClean="0"/>
              <a:t>16/06/2021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8316-CE13-4036-8F7D-DEC9F684EF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13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8316-CE13-4036-8F7D-DEC9F684EF9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28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France réglementaire</a:t>
            </a:r>
          </a:p>
          <a:p>
            <a:r>
              <a:rPr lang="fr-FR" dirty="0"/>
              <a:t>Définition Ramsar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8316-CE13-4036-8F7D-DEC9F684EF9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58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S’effectue sur le terrain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Cadre réglementaire DLE (encadrée par l’arrêté de ou inventaire à des fins de connaissances non réglementée)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8316-CE13-4036-8F7D-DEC9F684EF9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54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8316-CE13-4036-8F7D-DEC9F684EF9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862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Tout le monde à la même définition et méthode, bien cadré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8316-CE13-4036-8F7D-DEC9F684EF9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93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Eau facteur de stress végétaux, l’optimale mésohygrophile, un peu humide mais pas trop, plus humide, plus plante doivent s’adapter (morphologie, physico-chimie)</a:t>
            </a:r>
          </a:p>
          <a:p>
            <a:endParaRPr lang="fr-FR" dirty="0"/>
          </a:p>
          <a:p>
            <a:r>
              <a:rPr lang="fr-FR" dirty="0" err="1"/>
              <a:t>Hydropériode</a:t>
            </a:r>
            <a:r>
              <a:rPr lang="fr-FR" dirty="0"/>
              <a:t> : combien de temps eau stagnante terrain, pas plus de 6 mois plante pas hygrophile</a:t>
            </a:r>
          </a:p>
          <a:p>
            <a:r>
              <a:rPr lang="fr-FR" dirty="0"/>
              <a:t>Justifie l’usage des plantes pour l’arrêté, liste plante </a:t>
            </a:r>
          </a:p>
          <a:p>
            <a:r>
              <a:rPr lang="fr-FR" dirty="0"/>
              <a:t>Déclinaison niveau départementale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8316-CE13-4036-8F7D-DEC9F684EF9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0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livres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8316-CE13-4036-8F7D-DEC9F684EF9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240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dirty="0"/>
          </a:p>
          <a:p>
            <a:r>
              <a:rPr lang="fr-FR" sz="1200" dirty="0"/>
              <a:t>« Un espace peut être considéré comme humide si les habitats qui le composent figurent comme habitats caractéristiques de zones humides (arrêté du 14 juin 2008 – cf. liste des habitats) »</a:t>
            </a:r>
            <a:br>
              <a:rPr lang="fr-FR" sz="1200" dirty="0"/>
            </a:br>
            <a:br>
              <a:rPr lang="fr-FR" sz="1200" dirty="0"/>
            </a:br>
            <a:r>
              <a:rPr lang="fr-FR" sz="1200" dirty="0"/>
              <a:t>« L’identification et la caractérisation des habitats devront ainsi être précises ; elles se baseront sur la phytosociologie sigmatiste. » MNHN, 2006</a:t>
            </a:r>
          </a:p>
          <a:p>
            <a:endParaRPr lang="fr-FR" sz="1200" dirty="0"/>
          </a:p>
          <a:p>
            <a:r>
              <a:rPr lang="fr-FR" sz="1200" b="1" dirty="0"/>
              <a:t>L’association végétale : unité de base de la phytosociologie</a:t>
            </a:r>
            <a:br>
              <a:rPr lang="fr-FR" sz="1200" b="1" dirty="0"/>
            </a:br>
            <a:br>
              <a:rPr lang="fr-FR" sz="1200" dirty="0"/>
            </a:br>
            <a:r>
              <a:rPr lang="fr-FR" sz="1200" dirty="0"/>
              <a:t>L’association est un groupement végétal plus ou moins stable en équilibre avec le milieu, caractérisé par une composition floristique dans laquelle certains éléments exclusifs révèlent une écologie particulière et autonome.</a:t>
            </a:r>
            <a:br>
              <a:rPr lang="fr-FR" sz="1200" dirty="0"/>
            </a:br>
            <a:br>
              <a:rPr lang="fr-FR" sz="1200" dirty="0"/>
            </a:br>
            <a:r>
              <a:rPr lang="fr-FR" sz="1200" dirty="0"/>
              <a:t>Elle se caractérise par une</a:t>
            </a:r>
            <a:r>
              <a:rPr lang="fr-FR" sz="1200" b="1" dirty="0"/>
              <a:t> composition </a:t>
            </a:r>
            <a:r>
              <a:rPr lang="fr-FR" sz="1200" dirty="0"/>
              <a:t>floristique, une </a:t>
            </a:r>
            <a:r>
              <a:rPr lang="fr-FR" sz="1200" b="1" dirty="0"/>
              <a:t>aire</a:t>
            </a:r>
            <a:r>
              <a:rPr lang="fr-FR" sz="1200" dirty="0"/>
              <a:t> géographique, des conditions </a:t>
            </a:r>
            <a:r>
              <a:rPr lang="fr-FR" sz="1200" b="1" dirty="0"/>
              <a:t>écologiques homogènes</a:t>
            </a:r>
            <a:r>
              <a:rPr lang="fr-FR" sz="120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8316-CE13-4036-8F7D-DEC9F684EF9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90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7691C-D9B3-4C20-A8D3-D0C6FE38D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0720A0-27F3-4DD3-B531-7D549063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1AB4C8-25DA-416F-B20F-6999994A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0F07-2F2F-4B04-BBE5-AAC61FCBB280}" type="datetime1">
              <a:rPr lang="fr-FR" smtClean="0"/>
              <a:t>16/06/2021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A97AA8-0837-44D9-A60D-FE4AB382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1EA621-731A-4CD3-A152-C6D484D6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FC9-281F-4BA5-A428-44C5A24FC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70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4078B-3B4B-4AC0-B882-F403BE61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589D0F-DE47-484C-8594-29B85667B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9DCCF4-230A-4D41-8D02-9497819B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D407-1F75-4BA0-A844-4820957B4C2A}" type="datetime1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AC981-B6FD-41D5-B049-E3ABB1DE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DCDF87-07C0-495A-B28E-924E817C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759435-E1DB-463D-9D7D-229101D69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365126"/>
            <a:ext cx="91147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3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38784E-0E61-493F-B187-9EC2C72B3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E85AC4-FB22-438C-AE4C-534097499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1C076A-8379-408A-8A4F-6932CABE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B48-D26C-4724-B654-BEC634AEEBF2}" type="datetime1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70E1D-9631-4241-88A8-B8D4E158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F810A-2F54-424F-8E1A-A0B16B3D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3AFEA12-452D-401F-90A0-79929B159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365126"/>
            <a:ext cx="91147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8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37D70-F497-40A3-B991-857A9BB5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D466FD-60AB-4D6E-BB88-49A42B4D9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B2A9A6-BD47-4D8D-B839-6734130F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BBE6-0FA2-4BE3-ABD8-AC2C2E5FD51C}" type="datetime1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10F68-0C1E-4CF0-AF71-3D7A70D5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076DFB-AB89-4B32-B888-287BD016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C4EFDC-D1F4-4199-94E6-F390DF000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365126"/>
            <a:ext cx="91147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A1D52-8F9D-487A-940D-141F2E8B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47E542-44AF-4234-B8D9-714DFED16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F61A7-EEB9-407A-8F2C-FC1DF96E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6AD7-E8CB-4DAB-9B3E-047294F7FD24}" type="datetime1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3F9532-DE5F-4A78-A351-FCC47D0E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F35DF-058E-4663-BF09-D75BB6DB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A56DF1-2759-4AFA-972C-5387F0E1D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365126"/>
            <a:ext cx="91147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2F314-134D-4C9F-8C46-7B481EC9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4FA02D-CBB4-4BA0-9E94-E3B0CDFBE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5F1A74-7FA2-4745-9473-0F0381B2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F5584-BFEA-4FFF-B56C-3DFA32A7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3DA5-102D-43B7-BAAF-60EFF8299E8B}" type="datetime1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D25977-5827-40F9-942C-D09C4686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CFBE54-EF7A-4CB0-9101-F7462926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705789-4579-4230-B32F-5AAE56945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365126"/>
            <a:ext cx="91147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4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B4724-8892-47E7-BAB1-FDA889D8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CD142-B497-49FA-8B6F-2CF878C00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3DCE99-E336-41B8-BE57-C79CF91CC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66CCC8-9213-498C-896E-77FE21F7A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C4511B-C9C3-4A22-A806-9C28CD6F8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EFEEAA-6708-4D9C-AB43-8D2F9AC9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CF6-9EA8-43CE-9025-A95701E70627}" type="datetime1">
              <a:rPr lang="fr-FR" smtClean="0"/>
              <a:t>16/06/2021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D6D4D6B-521A-4170-AAC8-B3E08A07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A2FB66-E59F-4839-9F1C-A60FF23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C7B32E-B720-4EED-8917-05B2B56C6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365126"/>
            <a:ext cx="91147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5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60C66-A999-4839-A946-6277709F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284DAA-1C1F-4EF4-8B06-176C8EE2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A13A-80C5-471A-97B4-178A5379637B}" type="datetime1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859560-541F-4E64-B815-677EBADA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A1BEC3-1B6F-4D0C-8977-8CAB9D65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BA2E6D-30E7-4999-89A5-A35D9858C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365126"/>
            <a:ext cx="91147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D73C5B-39C0-44E0-90FB-97E3D305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A9C-C178-4E8B-B310-9DCE965C7A76}" type="datetime1">
              <a:rPr lang="fr-FR" smtClean="0"/>
              <a:t>16/06/2021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7CA227-5DF4-4A89-8290-851160FF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779F84-AA41-49BB-95DF-2521AE24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6E3779-3B63-4E2B-BEDE-E789E676C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365126"/>
            <a:ext cx="91147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53204-AFFF-457E-B2E7-9A8345BD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57AB0E-86B4-4E3F-B744-C4626B60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7BED5A-0F24-411E-9908-EF9DA009E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77A8BD-882D-40F2-89D6-4AF581E2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F7B-118E-4793-AD53-444E214AF559}" type="datetime1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221ED7-2C62-43C4-8F44-0C9F6E51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6C942B-25D3-4FE2-8FCF-9D5926A5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F1F02E-B074-463E-9BE1-EE675187C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365126"/>
            <a:ext cx="91147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4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0A988-344B-4B2F-BCF5-D30B5467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28FE38-392F-44AC-A633-1B4BA24EE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E21B54-3238-4F23-A8B7-97FFC0156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FAD71F-7E1C-4E0F-A416-E7F2B730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3D37-EFA0-4708-92C0-5B62D703B00E}" type="datetime1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CF13AD-B29E-449C-8699-ABEEDC4F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E7EDCF-770D-406D-8263-DCECDF20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36C033-9C47-4A8E-8CC6-BCE83EC95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365126"/>
            <a:ext cx="91147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B59D5D-0B7A-4487-B26D-60C2E938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5CEB25-E687-40C4-AB84-B5DE1B311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D7AEE-3E75-4606-8036-400107DA9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1753-1019-49CA-995E-226ADF3DB1D3}" type="datetime1">
              <a:rPr lang="fr-FR" smtClean="0"/>
              <a:t>16/06/2021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2EABDC-71FB-43BF-9B52-A6B924174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21C1C0-CB75-4B2E-B353-31108C71C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1242-7729-4F97-9333-3CCD05E129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25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3304" y="2132509"/>
            <a:ext cx="6957392" cy="972641"/>
          </a:xfrm>
          <a:solidFill>
            <a:schemeClr val="bg1">
              <a:lumMod val="85000"/>
              <a:alpha val="60000"/>
            </a:schemeClr>
          </a:solidFill>
          <a:effectLst/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fr-FR" sz="2800" b="1" dirty="0">
                <a:solidFill>
                  <a:srgbClr val="0872BA"/>
                </a:solidFill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</a:rPr>
              <a:t>Ateliers élus Eau et Climat - Brèche</a:t>
            </a:r>
            <a:br>
              <a:rPr lang="fr-FR" sz="2800" b="1" dirty="0">
                <a:solidFill>
                  <a:srgbClr val="0872BA"/>
                </a:solidFill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</a:rPr>
            </a:br>
            <a:r>
              <a:rPr lang="fr-FR" sz="2400" b="1" dirty="0">
                <a:solidFill>
                  <a:srgbClr val="0872BA"/>
                </a:solidFill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</a:rPr>
              <a:t>17 juin 2021</a:t>
            </a:r>
            <a:endParaRPr lang="fr-FR" sz="2800" b="1" dirty="0">
              <a:solidFill>
                <a:srgbClr val="0872BA"/>
              </a:solidFill>
              <a:effectLst>
                <a:outerShdw blurRad="50800" dist="38100" dir="2700000" algn="tl" rotWithShape="0">
                  <a:schemeClr val="bg1"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3304" y="3105151"/>
            <a:ext cx="6957392" cy="506268"/>
          </a:xfrm>
          <a:solidFill>
            <a:schemeClr val="bg1">
              <a:lumMod val="85000"/>
              <a:alpha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zones humides, un milieu riche et diversifié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B21F46-9ABD-4A72-9613-ED2A508EC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02" y="5763148"/>
            <a:ext cx="2472214" cy="972641"/>
          </a:xfrm>
          <a:prstGeom prst="rect">
            <a:avLst/>
          </a:prstGeom>
        </p:spPr>
      </p:pic>
      <p:pic>
        <p:nvPicPr>
          <p:cNvPr id="8" name="Picture 2" descr="Site du CPIE des Pays de l'Oise">
            <a:extLst>
              <a:ext uri="{FF2B5EF4-FFF2-40B4-BE49-F238E27FC236}">
                <a16:creationId xmlns:a16="http://schemas.microsoft.com/office/drawing/2014/main" id="{787B83AC-CD94-4612-B71F-36247934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21" y="122211"/>
            <a:ext cx="1497395" cy="10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1479DA-58D0-4B42-9022-F7B91030E1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94" y="122210"/>
            <a:ext cx="1873220" cy="10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4EBF8-82DF-46F9-BD76-1A76AE0B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17EF55C-83D7-4460-B2B3-931298242026}"/>
              </a:ext>
            </a:extLst>
          </p:cNvPr>
          <p:cNvSpPr txBox="1">
            <a:spLocks/>
          </p:cNvSpPr>
          <p:nvPr/>
        </p:nvSpPr>
        <p:spPr>
          <a:xfrm>
            <a:off x="658468" y="1461051"/>
            <a:ext cx="8107845" cy="196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b="1" dirty="0">
                <a:latin typeface="+mn-lt"/>
              </a:rPr>
              <a:t>Critère « flore »</a:t>
            </a:r>
          </a:p>
          <a:p>
            <a:pPr>
              <a:lnSpc>
                <a:spcPct val="100000"/>
              </a:lnSpc>
            </a:pPr>
            <a:endParaRPr lang="fr-FR" sz="18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latin typeface="+mn-lt"/>
              </a:rPr>
              <a:t>Première étape : Stratification verticale de la végétation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latin typeface="+mn-lt"/>
              </a:rPr>
              <a:t>1, 2 ou 3 strates : 		Herbacée &lt; 2 m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latin typeface="+mn-lt"/>
              </a:rPr>
              <a:t>				2 m &lt; strate arbustive &lt; 7 m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latin typeface="+mn-lt"/>
              </a:rPr>
              <a:t>				Strate arborée &gt; 7 m</a:t>
            </a:r>
            <a:endParaRPr lang="fr-FR" sz="18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CEABC71-75B9-4622-BB95-E74D58099736}"/>
              </a:ext>
            </a:extLst>
          </p:cNvPr>
          <p:cNvSpPr txBox="1">
            <a:spLocks/>
          </p:cNvSpPr>
          <p:nvPr/>
        </p:nvSpPr>
        <p:spPr>
          <a:xfrm>
            <a:off x="628650" y="633252"/>
            <a:ext cx="7886700" cy="82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Méthodologie d’identification et délimitation des zones humide</a:t>
            </a: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5154EF0-ADD1-4463-B4E4-CAA29C62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0" y="3751710"/>
            <a:ext cx="7758219" cy="21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8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4EBF8-82DF-46F9-BD76-1A76AE0B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11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17EF55C-83D7-4460-B2B3-931298242026}"/>
              </a:ext>
            </a:extLst>
          </p:cNvPr>
          <p:cNvSpPr txBox="1">
            <a:spLocks/>
          </p:cNvSpPr>
          <p:nvPr/>
        </p:nvSpPr>
        <p:spPr>
          <a:xfrm>
            <a:off x="628650" y="1226501"/>
            <a:ext cx="8107845" cy="30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b="1" dirty="0">
                <a:latin typeface="+mn-lt"/>
              </a:rPr>
              <a:t>Critère « flore »</a:t>
            </a:r>
          </a:p>
          <a:p>
            <a:pPr>
              <a:lnSpc>
                <a:spcPct val="100000"/>
              </a:lnSpc>
            </a:pPr>
            <a:endParaRPr lang="fr-FR" sz="18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latin typeface="+mn-lt"/>
              </a:rPr>
              <a:t>Deuxième étape : Liste des espèces dominantes dans chaque strate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fr-FR" sz="1600" dirty="0">
                <a:latin typeface="+mn-lt"/>
              </a:rPr>
              <a:t>On note, par estimation visuelle dans chacune des placettes, le pourcentage de recouvrement des espèces pour chaque strate de végétation.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fr-FR" sz="1600" dirty="0">
                <a:latin typeface="+mn-lt"/>
              </a:rPr>
              <a:t>On classe les espèces végétales par ordre décroissant des taux de recouvrement.</a:t>
            </a:r>
          </a:p>
          <a:p>
            <a:pPr>
              <a:lnSpc>
                <a:spcPct val="100000"/>
              </a:lnSpc>
            </a:pPr>
            <a:endParaRPr lang="fr-FR"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latin typeface="+mn-lt"/>
              </a:rPr>
              <a:t>Sont retenues les espèces 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Dont les pourcentages de recouvrement cumulés permettent d’atteindre 50% du recouvrement total de la strate.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Ayant individuellement un pourcentage de recouvrement supérieur ou égal à 20%</a:t>
            </a:r>
            <a:endParaRPr lang="fr-FR" sz="18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CEABC71-75B9-4622-BB95-E74D58099736}"/>
              </a:ext>
            </a:extLst>
          </p:cNvPr>
          <p:cNvSpPr txBox="1">
            <a:spLocks/>
          </p:cNvSpPr>
          <p:nvPr/>
        </p:nvSpPr>
        <p:spPr>
          <a:xfrm>
            <a:off x="628650" y="633252"/>
            <a:ext cx="7886700" cy="82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Méthodologie d’identification et délimitation des zones humide</a:t>
            </a:r>
            <a:endParaRPr lang="fr-FR" sz="1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F7884E-31B8-4DA8-A930-8785C697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69" y="4194671"/>
            <a:ext cx="4960275" cy="26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2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17D40-EC68-4908-B90B-68401B6A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Définition d’une zone humide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32F19B-441E-49F7-A501-19F60E54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3066415"/>
          </a:xfrm>
        </p:spPr>
        <p:txBody>
          <a:bodyPr>
            <a:noAutofit/>
          </a:bodyPr>
          <a:lstStyle/>
          <a:p>
            <a:pPr algn="just"/>
            <a:r>
              <a:rPr lang="fr-FR" sz="2300" dirty="0"/>
              <a:t>« </a:t>
            </a:r>
            <a:r>
              <a:rPr lang="fr-FR" sz="2300" i="1" dirty="0"/>
              <a:t>Terrains, exploités ou non, habituellement inondés ou gorgés d'eau douce, salée ou saumâtre de façon permanente ou temporaire, ou dont la végétation, quand elle existe, y est dominée par des plantes hygrophiles pendant au moins une partie de l'année </a:t>
            </a:r>
            <a:r>
              <a:rPr lang="fr-FR" sz="2300" dirty="0"/>
              <a:t>» - L. 211-1 du </a:t>
            </a:r>
            <a:r>
              <a:rPr lang="fr-FR" sz="2300" b="1" dirty="0"/>
              <a:t>Code de l’Environnement </a:t>
            </a:r>
            <a:r>
              <a:rPr lang="fr-FR" sz="2300" dirty="0"/>
              <a:t>(CE)</a:t>
            </a:r>
          </a:p>
          <a:p>
            <a:pPr marL="0" indent="0" algn="just">
              <a:buNone/>
            </a:pPr>
            <a:endParaRPr lang="fr-FR" sz="2300" dirty="0"/>
          </a:p>
          <a:p>
            <a:pPr algn="just"/>
            <a:r>
              <a:rPr lang="fr-FR" sz="2300" dirty="0"/>
              <a:t>« </a:t>
            </a:r>
            <a:r>
              <a:rPr lang="fr-FR" sz="2300" i="1" dirty="0"/>
              <a:t>Les zones humides sont des étendues de marais, de fagnes, de tourbières ou d’eaux naturelles ou artificielles, permanentes ou temporaires, où l’eau est stagnante ou courante, douce, saumâtre ou salée, y compris des étendues d’eaux marines dont la profondeur à marée basse n’excède pas six mètres. </a:t>
            </a:r>
            <a:r>
              <a:rPr lang="fr-FR" sz="2300" dirty="0"/>
              <a:t>» (</a:t>
            </a:r>
            <a:r>
              <a:rPr lang="fr-FR" sz="2300" b="1" dirty="0"/>
              <a:t>Convention Ramsar </a:t>
            </a:r>
            <a:r>
              <a:rPr lang="fr-FR" sz="2300" dirty="0"/>
              <a:t>1971)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4EBF8-82DF-46F9-BD76-1A76AE0B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28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17D40-EC68-4908-B90B-68401B6A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La phase de délimitation des zones humides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32F19B-441E-49F7-A501-19F60E54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52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dirty="0"/>
              <a:t>Confirmer le caractère humide d’un site grâce à l’identification, </a:t>
            </a:r>
            <a:r>
              <a:rPr lang="fr-FR" sz="1600" b="1" dirty="0"/>
              <a:t>sur le terrain</a:t>
            </a:r>
            <a:r>
              <a:rPr lang="fr-FR" sz="1600" dirty="0"/>
              <a:t>,</a:t>
            </a:r>
            <a:r>
              <a:rPr lang="fr-FR" sz="1600" b="1" dirty="0"/>
              <a:t> </a:t>
            </a:r>
            <a:r>
              <a:rPr lang="fr-FR" sz="1600" dirty="0"/>
              <a:t>des zones humides eu égard à la présence de végétation hygrophile ou de sols caractéristiques des zones humides.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1600" b="1" dirty="0"/>
              <a:t>Double situation pour laquelle des inventaires zones humides peuvent être nécessaires 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4EBF8-82DF-46F9-BD76-1A76AE0B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6D025D-198C-4E6F-B8FA-50FB189C32DE}"/>
              </a:ext>
            </a:extLst>
          </p:cNvPr>
          <p:cNvSpPr txBox="1"/>
          <p:nvPr/>
        </p:nvSpPr>
        <p:spPr>
          <a:xfrm>
            <a:off x="628650" y="3801575"/>
            <a:ext cx="366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600" dirty="0"/>
              <a:t>Caractérisation des zones humides dans le cadre de </a:t>
            </a:r>
            <a:r>
              <a:rPr lang="fr-FR" sz="1600" b="1" dirty="0"/>
              <a:t>dossiers réglementaires</a:t>
            </a:r>
            <a:r>
              <a:rPr lang="fr-FR" sz="1600" dirty="0"/>
              <a:t> (IOTA…)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6B0F6A-4759-4726-8E03-715D27D42502}"/>
              </a:ext>
            </a:extLst>
          </p:cNvPr>
          <p:cNvSpPr txBox="1"/>
          <p:nvPr/>
        </p:nvSpPr>
        <p:spPr>
          <a:xfrm>
            <a:off x="5605672" y="3578087"/>
            <a:ext cx="29096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1600" b="1" dirty="0"/>
              <a:t>Méthode encadrée </a:t>
            </a:r>
            <a:r>
              <a:rPr lang="fr-FR" sz="1600" dirty="0"/>
              <a:t>par l’arrêté ministériel du 24 juin 2008 modifié qui précise les critères de définition et de délimitation des zones humides.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60AB89-C842-4344-B613-893BFBD87B2D}"/>
              </a:ext>
            </a:extLst>
          </p:cNvPr>
          <p:cNvSpPr txBox="1"/>
          <p:nvPr/>
        </p:nvSpPr>
        <p:spPr>
          <a:xfrm>
            <a:off x="628648" y="5045775"/>
            <a:ext cx="36650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1600" dirty="0"/>
              <a:t>Inventaires de zones humides </a:t>
            </a:r>
            <a:r>
              <a:rPr lang="fr-FR" sz="1600" b="1" dirty="0"/>
              <a:t>à des fins de connaissance</a:t>
            </a:r>
            <a:r>
              <a:rPr lang="fr-FR" sz="1600" dirty="0"/>
              <a:t> ou de localisation pour la planification de l’action ou délimitation dans un cadre juridique autre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D9DC9CC-72A8-4DDE-B7A0-73B596CD0241}"/>
              </a:ext>
            </a:extLst>
          </p:cNvPr>
          <p:cNvCxnSpPr>
            <a:cxnSpLocks/>
          </p:cNvCxnSpPr>
          <p:nvPr/>
        </p:nvCxnSpPr>
        <p:spPr>
          <a:xfrm>
            <a:off x="4572000" y="4150354"/>
            <a:ext cx="7653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CA73C50-C874-4EAB-8F24-0C089644C859}"/>
              </a:ext>
            </a:extLst>
          </p:cNvPr>
          <p:cNvSpPr txBox="1"/>
          <p:nvPr/>
        </p:nvSpPr>
        <p:spPr>
          <a:xfrm>
            <a:off x="5819361" y="5291996"/>
            <a:ext cx="2482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600" dirty="0"/>
              <a:t>Méthode d’identification </a:t>
            </a:r>
            <a:r>
              <a:rPr lang="fr-FR" sz="1600" b="1" dirty="0"/>
              <a:t>non réglementée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A8F6AE7-B16A-41C9-A7F3-B9130AF56AA1}"/>
              </a:ext>
            </a:extLst>
          </p:cNvPr>
          <p:cNvCxnSpPr>
            <a:cxnSpLocks/>
          </p:cNvCxnSpPr>
          <p:nvPr/>
        </p:nvCxnSpPr>
        <p:spPr>
          <a:xfrm>
            <a:off x="4590221" y="5584383"/>
            <a:ext cx="7653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7E8E520-E16B-4138-9182-57DE982E7B2D}"/>
              </a:ext>
            </a:extLst>
          </p:cNvPr>
          <p:cNvSpPr/>
          <p:nvPr/>
        </p:nvSpPr>
        <p:spPr>
          <a:xfrm>
            <a:off x="628648" y="3578086"/>
            <a:ext cx="8012432" cy="1323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59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17D40-EC68-4908-B90B-68401B6A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Les textes de loi relatifs à la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32F19B-441E-49F7-A501-19F60E54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5260978"/>
          </a:xfrm>
        </p:spPr>
        <p:txBody>
          <a:bodyPr>
            <a:normAutofit/>
          </a:bodyPr>
          <a:lstStyle/>
          <a:p>
            <a:pPr algn="just"/>
            <a:r>
              <a:rPr lang="fr-FR" sz="1700" b="1" dirty="0"/>
              <a:t>Décret n°2007-135 du 30 janvier 2007 </a:t>
            </a:r>
            <a:r>
              <a:rPr lang="fr-FR" sz="1700" dirty="0"/>
              <a:t>précisant les critères de définition et de délimitation des zones humides figurant à l’article L.211-1 du CE. Codifié à </a:t>
            </a:r>
            <a:r>
              <a:rPr lang="fr-FR" sz="1700" b="1" dirty="0"/>
              <a:t>l’article R211-108 du CE</a:t>
            </a:r>
            <a:r>
              <a:rPr lang="fr-FR" sz="1700" dirty="0"/>
              <a:t>.</a:t>
            </a:r>
          </a:p>
          <a:p>
            <a:pPr algn="just"/>
            <a:r>
              <a:rPr lang="fr-FR" sz="1700" b="1" dirty="0"/>
              <a:t>Arrêté du 24 juin 2008 </a:t>
            </a:r>
            <a:r>
              <a:rPr lang="fr-FR" sz="1700" dirty="0"/>
              <a:t>précisant les critères de définition et de délimitation des zones humides en application des articles L. 214-7-1 et R. 211-108 du CE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</a:rPr>
              <a:t>→ Donne les critères (morphologie des sols, plantes indicatrices, habitats caractéristiques)</a:t>
            </a:r>
          </a:p>
          <a:p>
            <a:pPr algn="just"/>
            <a:r>
              <a:rPr lang="fr-FR" sz="1700" b="1" dirty="0"/>
              <a:t>Arrêté du 1</a:t>
            </a:r>
            <a:r>
              <a:rPr lang="fr-FR" sz="1700" b="1" baseline="30000" dirty="0"/>
              <a:t>er</a:t>
            </a:r>
            <a:r>
              <a:rPr lang="fr-FR" sz="1700" b="1" dirty="0"/>
              <a:t> octobre 2009 </a:t>
            </a:r>
            <a:r>
              <a:rPr lang="fr-FR" sz="1700" dirty="0"/>
              <a:t>modifiant l’arrêté du 24 juin 2008 précisant les critères de définition et de délimitation des zones humides en application des articles L.214-7 et R. 211-108 du CE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</a:rPr>
              <a:t>→ Modifie les types de sol pris en compte</a:t>
            </a:r>
          </a:p>
          <a:p>
            <a:pPr algn="just"/>
            <a:r>
              <a:rPr lang="fr-FR" sz="1700" b="1" dirty="0"/>
              <a:t>Circulaire du 24 juin 2008 </a:t>
            </a:r>
            <a:r>
              <a:rPr lang="fr-FR" sz="1700" dirty="0"/>
              <a:t>relative à la délimitation des zones humides en application des articles L.214-7-1 et R.211-108 du CE abrogée par la </a:t>
            </a:r>
            <a:r>
              <a:rPr lang="fr-FR" sz="1700" b="1" dirty="0"/>
              <a:t>Circulaire du 18 janvier 2010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</a:rPr>
              <a:t>→ précise la méthodologie d’application </a:t>
            </a:r>
          </a:p>
          <a:p>
            <a:pPr algn="just"/>
            <a:r>
              <a:rPr lang="fr-FR" sz="1700" b="1" dirty="0"/>
              <a:t>Note technique du 26 juin 2017 </a:t>
            </a:r>
            <a:r>
              <a:rPr lang="fr-FR" sz="1700" dirty="0"/>
              <a:t>relative à la caractérisation des zones humides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</a:rPr>
              <a:t>→ précise la notion de végétation et intégration du critère cumulatif, distingue les marais des zones humides, inventaire des zones humides, application de la police de l’eau</a:t>
            </a:r>
          </a:p>
          <a:p>
            <a:pPr algn="just"/>
            <a:r>
              <a:rPr lang="fr-FR" sz="1700" b="1" dirty="0"/>
              <a:t>Loi du 24 juillet 2019 portant création de l’OFB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</a:rPr>
              <a:t>→ Modifie la définition de zones humides au L.211-1 du CE et retour aux critères alternatifs</a:t>
            </a:r>
            <a:endParaRPr lang="fr-FR" sz="17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4EBF8-82DF-46F9-BD76-1A76AE0B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58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17D40-EC68-4908-B90B-68401B6A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Méthode encadrée par la réglementation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32F19B-441E-49F7-A501-19F60E54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809"/>
            <a:ext cx="7886700" cy="362778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fr-FR" sz="1600" dirty="0"/>
              <a:t>Pour assurer une gestion équilibrée et durable de la ressource en eau, les installations, ouvrages, travaux ou activités (IOTA) sont soumis à </a:t>
            </a:r>
            <a:r>
              <a:rPr lang="fr-FR" sz="1600" b="1" dirty="0"/>
              <a:t>autorisation environnementale </a:t>
            </a:r>
            <a:r>
              <a:rPr lang="fr-FR" sz="1600" dirty="0"/>
              <a:t>(Art. L.214-3).</a:t>
            </a:r>
          </a:p>
          <a:p>
            <a:pPr algn="just">
              <a:lnSpc>
                <a:spcPct val="110000"/>
              </a:lnSpc>
            </a:pPr>
            <a:r>
              <a:rPr lang="fr-FR" sz="1600" dirty="0"/>
              <a:t>La Nomenclature IOTA dite loi sur l’eau (Article R214-1) intègre une rubrique sur les zones humides :</a:t>
            </a:r>
          </a:p>
          <a:p>
            <a:pPr algn="just">
              <a:lnSpc>
                <a:spcPct val="110000"/>
              </a:lnSpc>
            </a:pPr>
            <a:endParaRPr lang="fr-FR" sz="16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1600" i="1" dirty="0"/>
              <a:t>Rubrique 3.3.1.0 : Assèchement, mise en eau, imperméabilisation, remblais de zones humides ou de marais, la zone asséchée ou mise en eau étant 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1600" i="1" dirty="0"/>
              <a:t>1° Supérieure ou égale à 1 ha (Autorisation) 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1600" i="1" dirty="0"/>
              <a:t>2° Supérieure à 0,1 ha, mais inférieure à 1 ha (Déclaration).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fr-FR" sz="1600" i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fr-FR" sz="1600" dirty="0"/>
              <a:t>Les IOTA doivent prouver qu’ils ne portent pas atteinte aux zones humides :</a:t>
            </a:r>
            <a:endParaRPr lang="fr-FR" sz="1600" i="1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4EBF8-82DF-46F9-BD76-1A76AE0B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6B0F6A-4759-4726-8E03-715D27D42502}"/>
              </a:ext>
            </a:extLst>
          </p:cNvPr>
          <p:cNvSpPr txBox="1"/>
          <p:nvPr/>
        </p:nvSpPr>
        <p:spPr>
          <a:xfrm>
            <a:off x="628653" y="5882666"/>
            <a:ext cx="78866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Définition et méthode de délimitation des zones humides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D9DC9CC-72A8-4DDE-B7A0-73B596CD0241}"/>
              </a:ext>
            </a:extLst>
          </p:cNvPr>
          <p:cNvCxnSpPr>
            <a:cxnSpLocks/>
          </p:cNvCxnSpPr>
          <p:nvPr/>
        </p:nvCxnSpPr>
        <p:spPr>
          <a:xfrm>
            <a:off x="4572000" y="5438313"/>
            <a:ext cx="0" cy="440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9AEF33B-D979-4A2E-B1F5-905CCE1E7CAA}"/>
              </a:ext>
            </a:extLst>
          </p:cNvPr>
          <p:cNvSpPr txBox="1"/>
          <p:nvPr/>
        </p:nvSpPr>
        <p:spPr>
          <a:xfrm>
            <a:off x="1992796" y="5015589"/>
            <a:ext cx="5158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Comment savoir si mon projet est en zone humide ?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leau 8">
            <a:extLst>
              <a:ext uri="{FF2B5EF4-FFF2-40B4-BE49-F238E27FC236}">
                <a16:creationId xmlns:a16="http://schemas.microsoft.com/office/drawing/2014/main" id="{001DCA9B-1FA4-4973-93AA-1A464FD37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92900"/>
              </p:ext>
            </p:extLst>
          </p:nvPr>
        </p:nvGraphicFramePr>
        <p:xfrm>
          <a:off x="667163" y="2971364"/>
          <a:ext cx="7809672" cy="151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9672">
                  <a:extLst>
                    <a:ext uri="{9D8B030D-6E8A-4147-A177-3AD203B41FA5}">
                      <a16:colId xmlns:a16="http://schemas.microsoft.com/office/drawing/2014/main" val="3742865463"/>
                    </a:ext>
                  </a:extLst>
                </a:gridCol>
              </a:tblGrid>
              <a:tr h="15157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0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25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17D40-EC68-4908-B90B-68401B6A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3253"/>
            <a:ext cx="7886700" cy="479930"/>
          </a:xfrm>
        </p:spPr>
        <p:txBody>
          <a:bodyPr>
            <a:normAutofit/>
          </a:bodyPr>
          <a:lstStyle/>
          <a:p>
            <a:r>
              <a:rPr lang="fr-FR" sz="2800" b="1" dirty="0"/>
              <a:t>Définition d’une plante hygrophile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4EBF8-82DF-46F9-BD76-1A76AE0B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5756D73-4111-4490-B301-B4953C597004}"/>
              </a:ext>
            </a:extLst>
          </p:cNvPr>
          <p:cNvSpPr txBox="1">
            <a:spLocks/>
          </p:cNvSpPr>
          <p:nvPr/>
        </p:nvSpPr>
        <p:spPr>
          <a:xfrm>
            <a:off x="628650" y="5039625"/>
            <a:ext cx="7886700" cy="141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800" dirty="0"/>
              <a:t>La disponibilité en eau est variable au cours du temps = l’</a:t>
            </a:r>
            <a:r>
              <a:rPr lang="fr-FR" sz="1800" b="1" dirty="0" err="1"/>
              <a:t>Hydropériode</a:t>
            </a:r>
            <a:endParaRPr lang="fr-FR" sz="1800" b="1" dirty="0"/>
          </a:p>
          <a:p>
            <a:pPr algn="just"/>
            <a:endParaRPr lang="fr-FR" sz="1800" b="1" dirty="0"/>
          </a:p>
          <a:p>
            <a:pPr algn="ctr"/>
            <a:r>
              <a:rPr lang="fr-FR" sz="1800" b="1" dirty="0"/>
              <a:t>Zone humide : terrain suffisamment humide une partie de l’année pour qu’il y ait une dominance de plantes hygrophiles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6E3B33-6B30-41DD-B6B5-B03800946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1064"/>
            <a:ext cx="9144000" cy="243587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7D561BA-87BC-4D07-A9C2-0611064F4C75}"/>
              </a:ext>
            </a:extLst>
          </p:cNvPr>
          <p:cNvSpPr txBox="1">
            <a:spLocks/>
          </p:cNvSpPr>
          <p:nvPr/>
        </p:nvSpPr>
        <p:spPr>
          <a:xfrm>
            <a:off x="628650" y="1306939"/>
            <a:ext cx="7886700" cy="72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latin typeface="+mn-lt"/>
              </a:rPr>
              <a:t>« Qualifie une plante exigeant de fortes quantités d’eau tout au long de son existence et se développant en milieux très humides »</a:t>
            </a:r>
          </a:p>
        </p:txBody>
      </p:sp>
    </p:spTree>
    <p:extLst>
      <p:ext uri="{BB962C8B-B14F-4D97-AF65-F5344CB8AC3E}">
        <p14:creationId xmlns:p14="http://schemas.microsoft.com/office/powerpoint/2010/main" val="428409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17D40-EC68-4908-B90B-68401B6A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07" y="2289543"/>
            <a:ext cx="3587280" cy="2278913"/>
          </a:xfrm>
        </p:spPr>
        <p:txBody>
          <a:bodyPr>
            <a:normAutofit/>
          </a:bodyPr>
          <a:lstStyle/>
          <a:p>
            <a:r>
              <a:rPr lang="fr-FR" sz="1800" b="1" dirty="0">
                <a:latin typeface="+mn-lt"/>
              </a:rPr>
              <a:t>Liste des plantes caractéristiques des zones humides </a:t>
            </a:r>
            <a:br>
              <a:rPr lang="fr-FR" sz="1800" b="1" dirty="0">
                <a:latin typeface="+mn-lt"/>
              </a:rPr>
            </a:br>
            <a:r>
              <a:rPr lang="fr-FR" sz="1800" b="1" dirty="0">
                <a:latin typeface="+mn-lt"/>
              </a:rPr>
              <a:t>(annexe II – table A de l’arrêté du 24 juin 2008)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4EBF8-82DF-46F9-BD76-1A76AE0B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7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347EB7-282E-45DC-9A11-4746D153B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444" y="1302026"/>
            <a:ext cx="4180149" cy="505432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94ACF9C-B4ED-49DA-B366-1472D04E1173}"/>
              </a:ext>
            </a:extLst>
          </p:cNvPr>
          <p:cNvSpPr txBox="1">
            <a:spLocks/>
          </p:cNvSpPr>
          <p:nvPr/>
        </p:nvSpPr>
        <p:spPr>
          <a:xfrm>
            <a:off x="628650" y="633253"/>
            <a:ext cx="7886700" cy="479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Définition d’une plante hygrophile</a:t>
            </a:r>
          </a:p>
        </p:txBody>
      </p:sp>
    </p:spTree>
    <p:extLst>
      <p:ext uri="{BB962C8B-B14F-4D97-AF65-F5344CB8AC3E}">
        <p14:creationId xmlns:p14="http://schemas.microsoft.com/office/powerpoint/2010/main" val="115440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17D40-EC68-4908-B90B-68401B6A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68" y="1771788"/>
            <a:ext cx="7856882" cy="1657212"/>
          </a:xfrm>
        </p:spPr>
        <p:txBody>
          <a:bodyPr>
            <a:noAutofit/>
          </a:bodyPr>
          <a:lstStyle/>
          <a:p>
            <a:r>
              <a:rPr lang="fr-FR" sz="1800" b="1" dirty="0">
                <a:latin typeface="+mn-lt"/>
              </a:rPr>
              <a:t>Végétation </a:t>
            </a:r>
            <a:r>
              <a:rPr lang="fr-FR" sz="1800" dirty="0">
                <a:latin typeface="+mn-lt"/>
              </a:rPr>
              <a:t>: « L’ensemble structuré (en formation végétale, groupement, etc.) des végétaux présents sur un territoire quelles que soient son étendue et ses caractéristiques stationnelles »</a:t>
            </a: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>La discipline qui étudie les végétations est la </a:t>
            </a:r>
            <a:r>
              <a:rPr lang="fr-FR" sz="1800" b="1" dirty="0">
                <a:latin typeface="+mn-lt"/>
              </a:rPr>
              <a:t>phytosociologie</a:t>
            </a:r>
            <a:endParaRPr lang="fr-FR" sz="1600" b="1" dirty="0"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4EBF8-82DF-46F9-BD76-1A76AE0B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8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3BEA45D-986E-4091-AD8C-0FB3EAD13F69}"/>
              </a:ext>
            </a:extLst>
          </p:cNvPr>
          <p:cNvSpPr txBox="1">
            <a:spLocks/>
          </p:cNvSpPr>
          <p:nvPr/>
        </p:nvSpPr>
        <p:spPr>
          <a:xfrm>
            <a:off x="628650" y="633252"/>
            <a:ext cx="7886700" cy="82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Caractérisation d’une zone humide par ses végétations et habitats</a:t>
            </a:r>
            <a:endParaRPr lang="fr-FR" sz="1400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7DA4AF0-2ED6-4264-83A8-743588117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026027"/>
              </p:ext>
            </p:extLst>
          </p:nvPr>
        </p:nvGraphicFramePr>
        <p:xfrm>
          <a:off x="658468" y="3397528"/>
          <a:ext cx="7809672" cy="200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9672">
                  <a:extLst>
                    <a:ext uri="{9D8B030D-6E8A-4147-A177-3AD203B41FA5}">
                      <a16:colId xmlns:a16="http://schemas.microsoft.com/office/drawing/2014/main" val="3742865463"/>
                    </a:ext>
                  </a:extLst>
                </a:gridCol>
              </a:tblGrid>
              <a:tr h="200323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0212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131CBBE8-434E-4F28-9837-E5F6D08A2DCF}"/>
              </a:ext>
            </a:extLst>
          </p:cNvPr>
          <p:cNvSpPr txBox="1"/>
          <p:nvPr/>
        </p:nvSpPr>
        <p:spPr>
          <a:xfrm>
            <a:off x="667162" y="3369438"/>
            <a:ext cx="78481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Habitat naturel : </a:t>
            </a:r>
            <a:r>
              <a:rPr lang="fr-FR" sz="1800" dirty="0"/>
              <a:t>« Unité naturelle, </a:t>
            </a:r>
            <a:r>
              <a:rPr lang="fr-FR" sz="1800" b="1" dirty="0"/>
              <a:t>bien identifiable</a:t>
            </a:r>
            <a:r>
              <a:rPr lang="fr-FR" sz="1800" dirty="0"/>
              <a:t>, essentiellement caractérisée par sa végétation, son climat, son exposition, son altitude, sa géologie, sa pédologie, et par les activités humaines qui y ont lieu. Ainsi, chaque formation végétale (forêt, lande, pelouse, zone humide, éboulis, falaise, etc.) peut se décliner en plusieurs habitats »</a:t>
            </a:r>
            <a:br>
              <a:rPr lang="fr-FR" sz="1800" dirty="0"/>
            </a:br>
            <a:br>
              <a:rPr lang="fr-FR" sz="1800" dirty="0"/>
            </a:br>
            <a:r>
              <a:rPr lang="fr-FR" sz="1800" b="1" dirty="0"/>
              <a:t>L’habitat est souvent défini à partir de la communauté végétale qui le structure.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0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DB93722-B6EE-4226-8414-A9309403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" y="2625166"/>
            <a:ext cx="4114800" cy="42228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5D17D40-EC68-4908-B90B-68401B6A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68" y="1719469"/>
            <a:ext cx="7856882" cy="1143463"/>
          </a:xfrm>
        </p:spPr>
        <p:txBody>
          <a:bodyPr>
            <a:normAutofit fontScale="90000"/>
          </a:bodyPr>
          <a:lstStyle/>
          <a:p>
            <a:r>
              <a:rPr lang="fr-FR" sz="2000" b="1" dirty="0">
                <a:latin typeface="+mn-lt"/>
              </a:rPr>
              <a:t>Protocole commun aux trois critères de délimitation :</a:t>
            </a:r>
            <a:br>
              <a:rPr lang="fr-FR" sz="2000" b="1" dirty="0">
                <a:latin typeface="+mn-lt"/>
              </a:rPr>
            </a:br>
            <a:br>
              <a:rPr lang="fr-FR" sz="2000" b="1" i="1" dirty="0">
                <a:latin typeface="+mn-lt"/>
              </a:rPr>
            </a:br>
            <a:r>
              <a:rPr lang="fr-FR" sz="2000" b="1" i="1" dirty="0">
                <a:latin typeface="+mn-lt"/>
              </a:rPr>
              <a:t>Identifier l’existence d’une zone humide ≠ inventaire complet de la végétation ou du sol</a:t>
            </a:r>
            <a:br>
              <a:rPr lang="fr-FR" sz="1800" b="1" i="1" dirty="0">
                <a:latin typeface="+mn-lt"/>
              </a:rPr>
            </a:br>
            <a:br>
              <a:rPr lang="fr-FR" sz="1800" b="1" dirty="0">
                <a:latin typeface="+mn-lt"/>
              </a:rPr>
            </a:br>
            <a:endParaRPr lang="fr-FR" sz="1800" dirty="0"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74EBF8-82DF-46F9-BD76-1A76AE0B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1242-7729-4F97-9333-3CCD05E129F5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17EF55C-83D7-4460-B2B3-931298242026}"/>
              </a:ext>
            </a:extLst>
          </p:cNvPr>
          <p:cNvSpPr txBox="1">
            <a:spLocks/>
          </p:cNvSpPr>
          <p:nvPr/>
        </p:nvSpPr>
        <p:spPr>
          <a:xfrm>
            <a:off x="3848928" y="2604514"/>
            <a:ext cx="4917385" cy="4253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>
                <a:latin typeface="+mn-lt"/>
              </a:rPr>
              <a:t>Points d’appui pour établir le contour de la zone humide :</a:t>
            </a:r>
          </a:p>
          <a:p>
            <a:pPr>
              <a:lnSpc>
                <a:spcPct val="100000"/>
              </a:lnSpc>
            </a:pPr>
            <a:endParaRPr lang="fr-FR" sz="1800" b="1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fr-FR" sz="1800" b="1" dirty="0">
                <a:latin typeface="+mn-lt"/>
              </a:rPr>
              <a:t>Placettes à situer de part et d’autre de la frontière supposée </a:t>
            </a:r>
            <a:r>
              <a:rPr lang="fr-FR" sz="1800" dirty="0">
                <a:latin typeface="+mn-lt"/>
              </a:rPr>
              <a:t>de la zone humide, suivant des transects perpendiculaires à cette frontière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fr-FR" sz="18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fr-FR" sz="1800" dirty="0">
                <a:latin typeface="+mn-lt"/>
              </a:rPr>
              <a:t>Le nombre, la répartition et la localisation </a:t>
            </a:r>
            <a:r>
              <a:rPr lang="fr-FR" sz="1800" b="1" dirty="0">
                <a:latin typeface="+mn-lt"/>
              </a:rPr>
              <a:t>dépendent de la taille et de l’hétérogénéité du site, avec 1 placette par secteur homogène </a:t>
            </a:r>
            <a:r>
              <a:rPr lang="fr-FR" sz="1800" dirty="0">
                <a:latin typeface="+mn-lt"/>
              </a:rPr>
              <a:t>du point de vue des conditions mésologiques.</a:t>
            </a:r>
            <a:br>
              <a:rPr lang="fr-FR" sz="1600" dirty="0"/>
            </a:br>
            <a:br>
              <a:rPr lang="fr-FR" sz="1600" dirty="0"/>
            </a:br>
            <a:br>
              <a:rPr lang="fr-FR" sz="1600" b="1" dirty="0"/>
            </a:br>
            <a:br>
              <a:rPr lang="fr-FR" sz="1600" dirty="0"/>
            </a:br>
            <a:endParaRPr lang="fr-FR" sz="16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CEABC71-75B9-4622-BB95-E74D58099736}"/>
              </a:ext>
            </a:extLst>
          </p:cNvPr>
          <p:cNvSpPr txBox="1">
            <a:spLocks/>
          </p:cNvSpPr>
          <p:nvPr/>
        </p:nvSpPr>
        <p:spPr>
          <a:xfrm>
            <a:off x="628650" y="633252"/>
            <a:ext cx="7886700" cy="82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Méthodologie d’identification et délimitation des zones humide</a:t>
            </a:r>
            <a:endParaRPr lang="fr-FR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D34A3F-50B0-480B-941F-EE05D772DDC6}"/>
              </a:ext>
            </a:extLst>
          </p:cNvPr>
          <p:cNvSpPr/>
          <p:nvPr/>
        </p:nvSpPr>
        <p:spPr>
          <a:xfrm>
            <a:off x="658468" y="2027583"/>
            <a:ext cx="7827064" cy="576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410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31582727D4724F86975595A9C3AA09" ma:contentTypeVersion="13" ma:contentTypeDescription="Crée un document." ma:contentTypeScope="" ma:versionID="ed59f55a44453829f9545056daa0f5b9">
  <xsd:schema xmlns:xsd="http://www.w3.org/2001/XMLSchema" xmlns:xs="http://www.w3.org/2001/XMLSchema" xmlns:p="http://schemas.microsoft.com/office/2006/metadata/properties" xmlns:ns2="6cdeb152-993c-4a74-9519-4ca5dbe9ecf1" xmlns:ns3="71d4141a-d190-4fe0-a00a-64ac6791d904" targetNamespace="http://schemas.microsoft.com/office/2006/metadata/properties" ma:root="true" ma:fieldsID="91859dda73284d728c7e61e24b73ed18" ns2:_="" ns3:_="">
    <xsd:import namespace="6cdeb152-993c-4a74-9519-4ca5dbe9ecf1"/>
    <xsd:import namespace="71d4141a-d190-4fe0-a00a-64ac6791d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eb152-993c-4a74-9519-4ca5dbe9ec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4141a-d190-4fe0-a00a-64ac6791d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9C1A60-BCBD-4348-8C22-92B131F90B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6C051-1217-4CDB-A35C-86E39B335A57}">
  <ds:schemaRefs>
    <ds:schemaRef ds:uri="6cdeb152-993c-4a74-9519-4ca5dbe9ecf1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1d4141a-d190-4fe0-a00a-64ac6791d90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0CCFE3-09D4-437C-AA3F-64539344C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eb152-993c-4a74-9519-4ca5dbe9ecf1"/>
    <ds:schemaRef ds:uri="71d4141a-d190-4fe0-a00a-64ac6791d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sageba</Template>
  <TotalTime>34643</TotalTime>
  <Words>1347</Words>
  <Application>Microsoft Office PowerPoint</Application>
  <PresentationFormat>Affichage à l'écran (4:3)</PresentationFormat>
  <Paragraphs>99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Ateliers élus Eau et Climat - Brèche 17 juin 2021</vt:lpstr>
      <vt:lpstr>Définition d’une zone humide</vt:lpstr>
      <vt:lpstr>La phase de délimitation des zones humides</vt:lpstr>
      <vt:lpstr>Les textes de loi relatifs à la méthode</vt:lpstr>
      <vt:lpstr>Méthode encadrée par la réglementation</vt:lpstr>
      <vt:lpstr>Définition d’une plante hygrophile</vt:lpstr>
      <vt:lpstr>Liste des plantes caractéristiques des zones humides  (annexe II – table A de l’arrêté du 24 juin 2008)</vt:lpstr>
      <vt:lpstr>Végétation : « L’ensemble structuré (en formation végétale, groupement, etc.) des végétaux présents sur un territoire quelles que soient son étendue et ses caractéristiques stationnelles » La discipline qui étudie les végétations est la phytosociologie</vt:lpstr>
      <vt:lpstr>Protocole commun aux trois critères de délimitation :  Identifier l’existence d’une zone humide ≠ inventaire complet de la végétation ou du sol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Victor Veegaert</dc:creator>
  <cp:lastModifiedBy>Lola FERREIRA-MARTINEZ</cp:lastModifiedBy>
  <cp:revision>454</cp:revision>
  <cp:lastPrinted>2021-06-15T08:00:33Z</cp:lastPrinted>
  <dcterms:created xsi:type="dcterms:W3CDTF">2017-05-09T14:05:05Z</dcterms:created>
  <dcterms:modified xsi:type="dcterms:W3CDTF">2021-06-16T09:17:41Z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0x0101007131582727D4724F86975595A9C3AA09</vt:lpwstr>
  </property>
</Properties>
</file>