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6" r:id="rId5"/>
    <p:sldId id="271" r:id="rId6"/>
    <p:sldId id="270" r:id="rId7"/>
    <p:sldId id="272"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5590A0-F7D6-4228-905B-60EEB1CFB078}" v="49" dt="2021-05-04T08:14:13.3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wan MENVIELLE" userId="32d1f8ae-224c-402a-ae8e-f0b7f6ee1a20" providerId="ADAL" clId="{595590A0-F7D6-4228-905B-60EEB1CFB078}"/>
    <pc:docChg chg="custSel modSld">
      <pc:chgData name="Erwan MENVIELLE" userId="32d1f8ae-224c-402a-ae8e-f0b7f6ee1a20" providerId="ADAL" clId="{595590A0-F7D6-4228-905B-60EEB1CFB078}" dt="2021-05-17T12:37:56.939" v="129" actId="20577"/>
      <pc:docMkLst>
        <pc:docMk/>
      </pc:docMkLst>
      <pc:sldChg chg="modSp">
        <pc:chgData name="Erwan MENVIELLE" userId="32d1f8ae-224c-402a-ae8e-f0b7f6ee1a20" providerId="ADAL" clId="{595590A0-F7D6-4228-905B-60EEB1CFB078}" dt="2021-05-04T08:14:13.391" v="47" actId="20577"/>
        <pc:sldMkLst>
          <pc:docMk/>
          <pc:sldMk cId="3170344590" sldId="270"/>
        </pc:sldMkLst>
        <pc:graphicFrameChg chg="mod">
          <ac:chgData name="Erwan MENVIELLE" userId="32d1f8ae-224c-402a-ae8e-f0b7f6ee1a20" providerId="ADAL" clId="{595590A0-F7D6-4228-905B-60EEB1CFB078}" dt="2021-05-04T08:14:13.391" v="47" actId="20577"/>
          <ac:graphicFrameMkLst>
            <pc:docMk/>
            <pc:sldMk cId="3170344590" sldId="270"/>
            <ac:graphicFrameMk id="44" creationId="{A92ADB2F-7215-4ACA-8428-4AE0369983CA}"/>
          </ac:graphicFrameMkLst>
        </pc:graphicFrameChg>
      </pc:sldChg>
      <pc:sldChg chg="modSp mod">
        <pc:chgData name="Erwan MENVIELLE" userId="32d1f8ae-224c-402a-ae8e-f0b7f6ee1a20" providerId="ADAL" clId="{595590A0-F7D6-4228-905B-60EEB1CFB078}" dt="2021-05-17T12:37:56.939" v="129" actId="20577"/>
        <pc:sldMkLst>
          <pc:docMk/>
          <pc:sldMk cId="3197122395" sldId="272"/>
        </pc:sldMkLst>
        <pc:spChg chg="mod">
          <ac:chgData name="Erwan MENVIELLE" userId="32d1f8ae-224c-402a-ae8e-f0b7f6ee1a20" providerId="ADAL" clId="{595590A0-F7D6-4228-905B-60EEB1CFB078}" dt="2021-05-17T12:37:56.939" v="129" actId="20577"/>
          <ac:spMkLst>
            <pc:docMk/>
            <pc:sldMk cId="3197122395" sldId="272"/>
            <ac:spMk id="3" creationId="{55D675ED-A3BF-4E7D-AC39-F3BC522CAAF6}"/>
          </ac:spMkLst>
        </pc:spChg>
      </pc:sldChg>
    </pc:docChg>
  </pc:docChgLst>
  <pc:docChgLst>
    <pc:chgData name="Erwan MENVIELLE" userId="32d1f8ae-224c-402a-ae8e-f0b7f6ee1a20" providerId="ADAL" clId="{C2BA4B4B-10A6-4454-BBE6-171B23191EFB}"/>
    <pc:docChg chg="undo custSel addSld delSld modSld">
      <pc:chgData name="Erwan MENVIELLE" userId="32d1f8ae-224c-402a-ae8e-f0b7f6ee1a20" providerId="ADAL" clId="{C2BA4B4B-10A6-4454-BBE6-171B23191EFB}" dt="2021-03-18T08:16:47.933" v="1471" actId="20577"/>
      <pc:docMkLst>
        <pc:docMk/>
      </pc:docMkLst>
      <pc:sldChg chg="addSp delSp modSp mod modAnim">
        <pc:chgData name="Erwan MENVIELLE" userId="32d1f8ae-224c-402a-ae8e-f0b7f6ee1a20" providerId="ADAL" clId="{C2BA4B4B-10A6-4454-BBE6-171B23191EFB}" dt="2021-03-17T16:14:58.196" v="52"/>
        <pc:sldMkLst>
          <pc:docMk/>
          <pc:sldMk cId="2708590087" sldId="256"/>
        </pc:sldMkLst>
        <pc:spChg chg="mod">
          <ac:chgData name="Erwan MENVIELLE" userId="32d1f8ae-224c-402a-ae8e-f0b7f6ee1a20" providerId="ADAL" clId="{C2BA4B4B-10A6-4454-BBE6-171B23191EFB}" dt="2021-03-17T16:14:52.545" v="51" actId="20577"/>
          <ac:spMkLst>
            <pc:docMk/>
            <pc:sldMk cId="2708590087" sldId="256"/>
            <ac:spMk id="2" creationId="{8729C842-FAA2-458D-AA76-87F21EFCC345}"/>
          </ac:spMkLst>
        </pc:spChg>
        <pc:spChg chg="del">
          <ac:chgData name="Erwan MENVIELLE" userId="32d1f8ae-224c-402a-ae8e-f0b7f6ee1a20" providerId="ADAL" clId="{C2BA4B4B-10A6-4454-BBE6-171B23191EFB}" dt="2021-03-17T16:14:45.631" v="41" actId="478"/>
          <ac:spMkLst>
            <pc:docMk/>
            <pc:sldMk cId="2708590087" sldId="256"/>
            <ac:spMk id="3" creationId="{C3C867BB-01D9-4289-82CF-C7D359353332}"/>
          </ac:spMkLst>
        </pc:spChg>
        <pc:spChg chg="add del mod">
          <ac:chgData name="Erwan MENVIELLE" userId="32d1f8ae-224c-402a-ae8e-f0b7f6ee1a20" providerId="ADAL" clId="{C2BA4B4B-10A6-4454-BBE6-171B23191EFB}" dt="2021-03-17T16:14:48.539" v="42" actId="478"/>
          <ac:spMkLst>
            <pc:docMk/>
            <pc:sldMk cId="2708590087" sldId="256"/>
            <ac:spMk id="6" creationId="{D861C004-BD56-4754-9EC7-5A938F4F8B98}"/>
          </ac:spMkLst>
        </pc:spChg>
      </pc:sldChg>
      <pc:sldChg chg="del">
        <pc:chgData name="Erwan MENVIELLE" userId="32d1f8ae-224c-402a-ae8e-f0b7f6ee1a20" providerId="ADAL" clId="{C2BA4B4B-10A6-4454-BBE6-171B23191EFB}" dt="2021-03-17T16:14:22.525" v="0" actId="47"/>
        <pc:sldMkLst>
          <pc:docMk/>
          <pc:sldMk cId="2878956257" sldId="257"/>
        </pc:sldMkLst>
      </pc:sldChg>
      <pc:sldChg chg="del">
        <pc:chgData name="Erwan MENVIELLE" userId="32d1f8ae-224c-402a-ae8e-f0b7f6ee1a20" providerId="ADAL" clId="{C2BA4B4B-10A6-4454-BBE6-171B23191EFB}" dt="2021-03-17T16:14:23.712" v="5" actId="47"/>
        <pc:sldMkLst>
          <pc:docMk/>
          <pc:sldMk cId="3450373466" sldId="258"/>
        </pc:sldMkLst>
      </pc:sldChg>
      <pc:sldChg chg="del">
        <pc:chgData name="Erwan MENVIELLE" userId="32d1f8ae-224c-402a-ae8e-f0b7f6ee1a20" providerId="ADAL" clId="{C2BA4B4B-10A6-4454-BBE6-171B23191EFB}" dt="2021-03-17T16:14:24.229" v="7" actId="47"/>
        <pc:sldMkLst>
          <pc:docMk/>
          <pc:sldMk cId="628042531" sldId="259"/>
        </pc:sldMkLst>
      </pc:sldChg>
      <pc:sldChg chg="del">
        <pc:chgData name="Erwan MENVIELLE" userId="32d1f8ae-224c-402a-ae8e-f0b7f6ee1a20" providerId="ADAL" clId="{C2BA4B4B-10A6-4454-BBE6-171B23191EFB}" dt="2021-03-17T16:14:23.995" v="6" actId="47"/>
        <pc:sldMkLst>
          <pc:docMk/>
          <pc:sldMk cId="1060923204" sldId="260"/>
        </pc:sldMkLst>
      </pc:sldChg>
      <pc:sldChg chg="del">
        <pc:chgData name="Erwan MENVIELLE" userId="32d1f8ae-224c-402a-ae8e-f0b7f6ee1a20" providerId="ADAL" clId="{C2BA4B4B-10A6-4454-BBE6-171B23191EFB}" dt="2021-03-17T16:14:22.933" v="2" actId="47"/>
        <pc:sldMkLst>
          <pc:docMk/>
          <pc:sldMk cId="1075158317" sldId="261"/>
        </pc:sldMkLst>
      </pc:sldChg>
      <pc:sldChg chg="del">
        <pc:chgData name="Erwan MENVIELLE" userId="32d1f8ae-224c-402a-ae8e-f0b7f6ee1a20" providerId="ADAL" clId="{C2BA4B4B-10A6-4454-BBE6-171B23191EFB}" dt="2021-03-17T16:14:24.629" v="8" actId="47"/>
        <pc:sldMkLst>
          <pc:docMk/>
          <pc:sldMk cId="1896913468" sldId="262"/>
        </pc:sldMkLst>
      </pc:sldChg>
      <pc:sldChg chg="del">
        <pc:chgData name="Erwan MENVIELLE" userId="32d1f8ae-224c-402a-ae8e-f0b7f6ee1a20" providerId="ADAL" clId="{C2BA4B4B-10A6-4454-BBE6-171B23191EFB}" dt="2021-03-17T16:14:24.962" v="9" actId="47"/>
        <pc:sldMkLst>
          <pc:docMk/>
          <pc:sldMk cId="565030659" sldId="263"/>
        </pc:sldMkLst>
      </pc:sldChg>
      <pc:sldChg chg="del">
        <pc:chgData name="Erwan MENVIELLE" userId="32d1f8ae-224c-402a-ae8e-f0b7f6ee1a20" providerId="ADAL" clId="{C2BA4B4B-10A6-4454-BBE6-171B23191EFB}" dt="2021-03-17T16:14:25.446" v="10" actId="47"/>
        <pc:sldMkLst>
          <pc:docMk/>
          <pc:sldMk cId="108915274" sldId="264"/>
        </pc:sldMkLst>
      </pc:sldChg>
      <pc:sldChg chg="del">
        <pc:chgData name="Erwan MENVIELLE" userId="32d1f8ae-224c-402a-ae8e-f0b7f6ee1a20" providerId="ADAL" clId="{C2BA4B4B-10A6-4454-BBE6-171B23191EFB}" dt="2021-03-17T16:14:25.762" v="11" actId="47"/>
        <pc:sldMkLst>
          <pc:docMk/>
          <pc:sldMk cId="656734987" sldId="265"/>
        </pc:sldMkLst>
      </pc:sldChg>
      <pc:sldChg chg="del">
        <pc:chgData name="Erwan MENVIELLE" userId="32d1f8ae-224c-402a-ae8e-f0b7f6ee1a20" providerId="ADAL" clId="{C2BA4B4B-10A6-4454-BBE6-171B23191EFB}" dt="2021-03-17T16:14:26.711" v="13" actId="47"/>
        <pc:sldMkLst>
          <pc:docMk/>
          <pc:sldMk cId="991483762" sldId="266"/>
        </pc:sldMkLst>
      </pc:sldChg>
      <pc:sldChg chg="del">
        <pc:chgData name="Erwan MENVIELLE" userId="32d1f8ae-224c-402a-ae8e-f0b7f6ee1a20" providerId="ADAL" clId="{C2BA4B4B-10A6-4454-BBE6-171B23191EFB}" dt="2021-03-17T16:14:26.230" v="12" actId="47"/>
        <pc:sldMkLst>
          <pc:docMk/>
          <pc:sldMk cId="4188045094" sldId="267"/>
        </pc:sldMkLst>
      </pc:sldChg>
      <pc:sldChg chg="del">
        <pc:chgData name="Erwan MENVIELLE" userId="32d1f8ae-224c-402a-ae8e-f0b7f6ee1a20" providerId="ADAL" clId="{C2BA4B4B-10A6-4454-BBE6-171B23191EFB}" dt="2021-03-17T16:14:23.062" v="3" actId="47"/>
        <pc:sldMkLst>
          <pc:docMk/>
          <pc:sldMk cId="3546935443" sldId="268"/>
        </pc:sldMkLst>
      </pc:sldChg>
      <pc:sldChg chg="del">
        <pc:chgData name="Erwan MENVIELLE" userId="32d1f8ae-224c-402a-ae8e-f0b7f6ee1a20" providerId="ADAL" clId="{C2BA4B4B-10A6-4454-BBE6-171B23191EFB}" dt="2021-03-17T16:14:23.279" v="4" actId="47"/>
        <pc:sldMkLst>
          <pc:docMk/>
          <pc:sldMk cId="1577201114" sldId="269"/>
        </pc:sldMkLst>
      </pc:sldChg>
      <pc:sldChg chg="addSp delSp modSp mod setBg">
        <pc:chgData name="Erwan MENVIELLE" userId="32d1f8ae-224c-402a-ae8e-f0b7f6ee1a20" providerId="ADAL" clId="{C2BA4B4B-10A6-4454-BBE6-171B23191EFB}" dt="2021-03-18T08:16:05.910" v="1348" actId="20577"/>
        <pc:sldMkLst>
          <pc:docMk/>
          <pc:sldMk cId="3170344590" sldId="270"/>
        </pc:sldMkLst>
        <pc:spChg chg="mod">
          <ac:chgData name="Erwan MENVIELLE" userId="32d1f8ae-224c-402a-ae8e-f0b7f6ee1a20" providerId="ADAL" clId="{C2BA4B4B-10A6-4454-BBE6-171B23191EFB}" dt="2021-03-18T08:14:43.654" v="1334" actId="3062"/>
          <ac:spMkLst>
            <pc:docMk/>
            <pc:sldMk cId="3170344590" sldId="270"/>
            <ac:spMk id="2" creationId="{573253AE-44A7-4E55-BC3F-B032A1238561}"/>
          </ac:spMkLst>
        </pc:spChg>
        <pc:spChg chg="add del mod">
          <ac:chgData name="Erwan MENVIELLE" userId="32d1f8ae-224c-402a-ae8e-f0b7f6ee1a20" providerId="ADAL" clId="{C2BA4B4B-10A6-4454-BBE6-171B23191EFB}" dt="2021-03-17T16:19:49.979" v="606" actId="26606"/>
          <ac:spMkLst>
            <pc:docMk/>
            <pc:sldMk cId="3170344590" sldId="270"/>
            <ac:spMk id="3" creationId="{7E078F12-7D79-49CE-9DF7-0C17074227DA}"/>
          </ac:spMkLst>
        </pc:spChg>
        <pc:spChg chg="add del">
          <ac:chgData name="Erwan MENVIELLE" userId="32d1f8ae-224c-402a-ae8e-f0b7f6ee1a20" providerId="ADAL" clId="{C2BA4B4B-10A6-4454-BBE6-171B23191EFB}" dt="2021-03-17T16:19:37.195" v="599" actId="26606"/>
          <ac:spMkLst>
            <pc:docMk/>
            <pc:sldMk cId="3170344590" sldId="270"/>
            <ac:spMk id="8" creationId="{907EF6B7-1338-4443-8C46-6A318D952DFD}"/>
          </ac:spMkLst>
        </pc:spChg>
        <pc:spChg chg="add del">
          <ac:chgData name="Erwan MENVIELLE" userId="32d1f8ae-224c-402a-ae8e-f0b7f6ee1a20" providerId="ADAL" clId="{C2BA4B4B-10A6-4454-BBE6-171B23191EFB}" dt="2021-03-17T16:19:17.145" v="591" actId="26606"/>
          <ac:spMkLst>
            <pc:docMk/>
            <pc:sldMk cId="3170344590" sldId="270"/>
            <ac:spMk id="9" creationId="{53B021B3-DE93-4AB7-8A18-CF5F1CED88B8}"/>
          </ac:spMkLst>
        </pc:spChg>
        <pc:spChg chg="add del">
          <ac:chgData name="Erwan MENVIELLE" userId="32d1f8ae-224c-402a-ae8e-f0b7f6ee1a20" providerId="ADAL" clId="{C2BA4B4B-10A6-4454-BBE6-171B23191EFB}" dt="2021-03-17T16:19:37.195" v="599" actId="26606"/>
          <ac:spMkLst>
            <pc:docMk/>
            <pc:sldMk cId="3170344590" sldId="270"/>
            <ac:spMk id="10" creationId="{DAAE4CDD-124C-4DCF-9584-B6033B545DD5}"/>
          </ac:spMkLst>
        </pc:spChg>
        <pc:spChg chg="add del">
          <ac:chgData name="Erwan MENVIELLE" userId="32d1f8ae-224c-402a-ae8e-f0b7f6ee1a20" providerId="ADAL" clId="{C2BA4B4B-10A6-4454-BBE6-171B23191EFB}" dt="2021-03-17T16:19:17.145" v="591" actId="26606"/>
          <ac:spMkLst>
            <pc:docMk/>
            <pc:sldMk cId="3170344590" sldId="270"/>
            <ac:spMk id="11" creationId="{52D502E5-F6B4-4D58-B4AE-FC466FF15EE8}"/>
          </ac:spMkLst>
        </pc:spChg>
        <pc:spChg chg="add del">
          <ac:chgData name="Erwan MENVIELLE" userId="32d1f8ae-224c-402a-ae8e-f0b7f6ee1a20" providerId="ADAL" clId="{C2BA4B4B-10A6-4454-BBE6-171B23191EFB}" dt="2021-03-17T16:19:37.195" v="599" actId="26606"/>
          <ac:spMkLst>
            <pc:docMk/>
            <pc:sldMk cId="3170344590" sldId="270"/>
            <ac:spMk id="12" creationId="{081E4A58-353D-44AE-B2FC-2A74E2E400F7}"/>
          </ac:spMkLst>
        </pc:spChg>
        <pc:spChg chg="add del">
          <ac:chgData name="Erwan MENVIELLE" userId="32d1f8ae-224c-402a-ae8e-f0b7f6ee1a20" providerId="ADAL" clId="{C2BA4B4B-10A6-4454-BBE6-171B23191EFB}" dt="2021-03-17T16:19:17.145" v="591" actId="26606"/>
          <ac:spMkLst>
            <pc:docMk/>
            <pc:sldMk cId="3170344590" sldId="270"/>
            <ac:spMk id="13" creationId="{9DECDBF4-02B6-4BB4-B65B-B8107AD6A9E8}"/>
          </ac:spMkLst>
        </pc:spChg>
        <pc:spChg chg="add del">
          <ac:chgData name="Erwan MENVIELLE" userId="32d1f8ae-224c-402a-ae8e-f0b7f6ee1a20" providerId="ADAL" clId="{C2BA4B4B-10A6-4454-BBE6-171B23191EFB}" dt="2021-03-17T16:19:23.296" v="593" actId="26606"/>
          <ac:spMkLst>
            <pc:docMk/>
            <pc:sldMk cId="3170344590" sldId="270"/>
            <ac:spMk id="15" creationId="{7301F447-EEF7-48F5-AF73-7566EE7F64AD}"/>
          </ac:spMkLst>
        </pc:spChg>
        <pc:spChg chg="add del">
          <ac:chgData name="Erwan MENVIELLE" userId="32d1f8ae-224c-402a-ae8e-f0b7f6ee1a20" providerId="ADAL" clId="{C2BA4B4B-10A6-4454-BBE6-171B23191EFB}" dt="2021-03-17T16:19:23.296" v="593" actId="26606"/>
          <ac:spMkLst>
            <pc:docMk/>
            <pc:sldMk cId="3170344590" sldId="270"/>
            <ac:spMk id="16" creationId="{F7117410-A2A4-4085-9ADC-46744551DBDE}"/>
          </ac:spMkLst>
        </pc:spChg>
        <pc:spChg chg="add del">
          <ac:chgData name="Erwan MENVIELLE" userId="32d1f8ae-224c-402a-ae8e-f0b7f6ee1a20" providerId="ADAL" clId="{C2BA4B4B-10A6-4454-BBE6-171B23191EFB}" dt="2021-03-17T16:19:23.296" v="593" actId="26606"/>
          <ac:spMkLst>
            <pc:docMk/>
            <pc:sldMk cId="3170344590" sldId="270"/>
            <ac:spMk id="17" creationId="{99F74EB5-E547-4FB4-95F5-BCC788F3C4A0}"/>
          </ac:spMkLst>
        </pc:spChg>
        <pc:spChg chg="add del">
          <ac:chgData name="Erwan MENVIELLE" userId="32d1f8ae-224c-402a-ae8e-f0b7f6ee1a20" providerId="ADAL" clId="{C2BA4B4B-10A6-4454-BBE6-171B23191EFB}" dt="2021-03-17T16:19:30.212" v="595" actId="26606"/>
          <ac:spMkLst>
            <pc:docMk/>
            <pc:sldMk cId="3170344590" sldId="270"/>
            <ac:spMk id="20" creationId="{37E32B78-23DD-4E77-8B9C-7779E3BF20C2}"/>
          </ac:spMkLst>
        </pc:spChg>
        <pc:spChg chg="add del">
          <ac:chgData name="Erwan MENVIELLE" userId="32d1f8ae-224c-402a-ae8e-f0b7f6ee1a20" providerId="ADAL" clId="{C2BA4B4B-10A6-4454-BBE6-171B23191EFB}" dt="2021-03-17T16:19:34.262" v="597" actId="26606"/>
          <ac:spMkLst>
            <pc:docMk/>
            <pc:sldMk cId="3170344590" sldId="270"/>
            <ac:spMk id="23" creationId="{37E32B78-23DD-4E77-8B9C-7779E3BF20C2}"/>
          </ac:spMkLst>
        </pc:spChg>
        <pc:spChg chg="add del">
          <ac:chgData name="Erwan MENVIELLE" userId="32d1f8ae-224c-402a-ae8e-f0b7f6ee1a20" providerId="ADAL" clId="{C2BA4B4B-10A6-4454-BBE6-171B23191EFB}" dt="2021-03-17T16:19:37.195" v="599" actId="26606"/>
          <ac:spMkLst>
            <pc:docMk/>
            <pc:sldMk cId="3170344590" sldId="270"/>
            <ac:spMk id="26" creationId="{7E078F12-7D79-49CE-9DF7-0C17074227DA}"/>
          </ac:spMkLst>
        </pc:spChg>
        <pc:spChg chg="add del">
          <ac:chgData name="Erwan MENVIELLE" userId="32d1f8ae-224c-402a-ae8e-f0b7f6ee1a20" providerId="ADAL" clId="{C2BA4B4B-10A6-4454-BBE6-171B23191EFB}" dt="2021-03-17T16:19:41.712" v="601" actId="26606"/>
          <ac:spMkLst>
            <pc:docMk/>
            <pc:sldMk cId="3170344590" sldId="270"/>
            <ac:spMk id="28" creationId="{53B021B3-DE93-4AB7-8A18-CF5F1CED88B8}"/>
          </ac:spMkLst>
        </pc:spChg>
        <pc:spChg chg="add del">
          <ac:chgData name="Erwan MENVIELLE" userId="32d1f8ae-224c-402a-ae8e-f0b7f6ee1a20" providerId="ADAL" clId="{C2BA4B4B-10A6-4454-BBE6-171B23191EFB}" dt="2021-03-17T16:19:41.712" v="601" actId="26606"/>
          <ac:spMkLst>
            <pc:docMk/>
            <pc:sldMk cId="3170344590" sldId="270"/>
            <ac:spMk id="29" creationId="{52D502E5-F6B4-4D58-B4AE-FC466FF15EE8}"/>
          </ac:spMkLst>
        </pc:spChg>
        <pc:spChg chg="add del">
          <ac:chgData name="Erwan MENVIELLE" userId="32d1f8ae-224c-402a-ae8e-f0b7f6ee1a20" providerId="ADAL" clId="{C2BA4B4B-10A6-4454-BBE6-171B23191EFB}" dt="2021-03-17T16:19:41.712" v="601" actId="26606"/>
          <ac:spMkLst>
            <pc:docMk/>
            <pc:sldMk cId="3170344590" sldId="270"/>
            <ac:spMk id="30" creationId="{9DECDBF4-02B6-4BB4-B65B-B8107AD6A9E8}"/>
          </ac:spMkLst>
        </pc:spChg>
        <pc:spChg chg="add del">
          <ac:chgData name="Erwan MENVIELLE" userId="32d1f8ae-224c-402a-ae8e-f0b7f6ee1a20" providerId="ADAL" clId="{C2BA4B4B-10A6-4454-BBE6-171B23191EFB}" dt="2021-03-17T16:19:44.395" v="603" actId="26606"/>
          <ac:spMkLst>
            <pc:docMk/>
            <pc:sldMk cId="3170344590" sldId="270"/>
            <ac:spMk id="33" creationId="{7301F447-EEF7-48F5-AF73-7566EE7F64AD}"/>
          </ac:spMkLst>
        </pc:spChg>
        <pc:spChg chg="add del">
          <ac:chgData name="Erwan MENVIELLE" userId="32d1f8ae-224c-402a-ae8e-f0b7f6ee1a20" providerId="ADAL" clId="{C2BA4B4B-10A6-4454-BBE6-171B23191EFB}" dt="2021-03-17T16:19:44.395" v="603" actId="26606"/>
          <ac:spMkLst>
            <pc:docMk/>
            <pc:sldMk cId="3170344590" sldId="270"/>
            <ac:spMk id="34" creationId="{F7117410-A2A4-4085-9ADC-46744551DBDE}"/>
          </ac:spMkLst>
        </pc:spChg>
        <pc:spChg chg="add del">
          <ac:chgData name="Erwan MENVIELLE" userId="32d1f8ae-224c-402a-ae8e-f0b7f6ee1a20" providerId="ADAL" clId="{C2BA4B4B-10A6-4454-BBE6-171B23191EFB}" dt="2021-03-17T16:19:44.395" v="603" actId="26606"/>
          <ac:spMkLst>
            <pc:docMk/>
            <pc:sldMk cId="3170344590" sldId="270"/>
            <ac:spMk id="35" creationId="{99F74EB5-E547-4FB4-95F5-BCC788F3C4A0}"/>
          </ac:spMkLst>
        </pc:spChg>
        <pc:spChg chg="add del">
          <ac:chgData name="Erwan MENVIELLE" userId="32d1f8ae-224c-402a-ae8e-f0b7f6ee1a20" providerId="ADAL" clId="{C2BA4B4B-10A6-4454-BBE6-171B23191EFB}" dt="2021-03-17T16:19:49.945" v="605" actId="26606"/>
          <ac:spMkLst>
            <pc:docMk/>
            <pc:sldMk cId="3170344590" sldId="270"/>
            <ac:spMk id="38" creationId="{53B021B3-DE93-4AB7-8A18-CF5F1CED88B8}"/>
          </ac:spMkLst>
        </pc:spChg>
        <pc:spChg chg="add del">
          <ac:chgData name="Erwan MENVIELLE" userId="32d1f8ae-224c-402a-ae8e-f0b7f6ee1a20" providerId="ADAL" clId="{C2BA4B4B-10A6-4454-BBE6-171B23191EFB}" dt="2021-03-17T16:19:49.945" v="605" actId="26606"/>
          <ac:spMkLst>
            <pc:docMk/>
            <pc:sldMk cId="3170344590" sldId="270"/>
            <ac:spMk id="39" creationId="{52D502E5-F6B4-4D58-B4AE-FC466FF15EE8}"/>
          </ac:spMkLst>
        </pc:spChg>
        <pc:spChg chg="add del">
          <ac:chgData name="Erwan MENVIELLE" userId="32d1f8ae-224c-402a-ae8e-f0b7f6ee1a20" providerId="ADAL" clId="{C2BA4B4B-10A6-4454-BBE6-171B23191EFB}" dt="2021-03-17T16:19:49.945" v="605" actId="26606"/>
          <ac:spMkLst>
            <pc:docMk/>
            <pc:sldMk cId="3170344590" sldId="270"/>
            <ac:spMk id="40" creationId="{9DECDBF4-02B6-4BB4-B65B-B8107AD6A9E8}"/>
          </ac:spMkLst>
        </pc:spChg>
        <pc:spChg chg="add">
          <ac:chgData name="Erwan MENVIELLE" userId="32d1f8ae-224c-402a-ae8e-f0b7f6ee1a20" providerId="ADAL" clId="{C2BA4B4B-10A6-4454-BBE6-171B23191EFB}" dt="2021-03-17T16:19:49.979" v="606" actId="26606"/>
          <ac:spMkLst>
            <pc:docMk/>
            <pc:sldMk cId="3170344590" sldId="270"/>
            <ac:spMk id="43" creationId="{37E32B78-23DD-4E77-8B9C-7779E3BF20C2}"/>
          </ac:spMkLst>
        </pc:spChg>
        <pc:graphicFrameChg chg="add del">
          <ac:chgData name="Erwan MENVIELLE" userId="32d1f8ae-224c-402a-ae8e-f0b7f6ee1a20" providerId="ADAL" clId="{C2BA4B4B-10A6-4454-BBE6-171B23191EFB}" dt="2021-03-17T16:19:17.145" v="591" actId="26606"/>
          <ac:graphicFrameMkLst>
            <pc:docMk/>
            <pc:sldMk cId="3170344590" sldId="270"/>
            <ac:graphicFrameMk id="5" creationId="{00FC3D07-C72B-4EE5-9C76-234A186BEFD9}"/>
          </ac:graphicFrameMkLst>
        </pc:graphicFrameChg>
        <pc:graphicFrameChg chg="add del">
          <ac:chgData name="Erwan MENVIELLE" userId="32d1f8ae-224c-402a-ae8e-f0b7f6ee1a20" providerId="ADAL" clId="{C2BA4B4B-10A6-4454-BBE6-171B23191EFB}" dt="2021-03-17T16:19:23.296" v="593" actId="26606"/>
          <ac:graphicFrameMkLst>
            <pc:docMk/>
            <pc:sldMk cId="3170344590" sldId="270"/>
            <ac:graphicFrameMk id="18" creationId="{52DC15E1-13D7-48EF-8C84-5967F2C92E6B}"/>
          </ac:graphicFrameMkLst>
        </pc:graphicFrameChg>
        <pc:graphicFrameChg chg="add del">
          <ac:chgData name="Erwan MENVIELLE" userId="32d1f8ae-224c-402a-ae8e-f0b7f6ee1a20" providerId="ADAL" clId="{C2BA4B4B-10A6-4454-BBE6-171B23191EFB}" dt="2021-03-17T16:19:30.212" v="595" actId="26606"/>
          <ac:graphicFrameMkLst>
            <pc:docMk/>
            <pc:sldMk cId="3170344590" sldId="270"/>
            <ac:graphicFrameMk id="21" creationId="{A92ADB2F-7215-4ACA-8428-4AE0369983CA}"/>
          </ac:graphicFrameMkLst>
        </pc:graphicFrameChg>
        <pc:graphicFrameChg chg="add del">
          <ac:chgData name="Erwan MENVIELLE" userId="32d1f8ae-224c-402a-ae8e-f0b7f6ee1a20" providerId="ADAL" clId="{C2BA4B4B-10A6-4454-BBE6-171B23191EFB}" dt="2021-03-17T16:19:34.262" v="597" actId="26606"/>
          <ac:graphicFrameMkLst>
            <pc:docMk/>
            <pc:sldMk cId="3170344590" sldId="270"/>
            <ac:graphicFrameMk id="24" creationId="{E1E567E6-A3DB-4C96-9BD8-3BE0846D3E5F}"/>
          </ac:graphicFrameMkLst>
        </pc:graphicFrameChg>
        <pc:graphicFrameChg chg="add del">
          <ac:chgData name="Erwan MENVIELLE" userId="32d1f8ae-224c-402a-ae8e-f0b7f6ee1a20" providerId="ADAL" clId="{C2BA4B4B-10A6-4454-BBE6-171B23191EFB}" dt="2021-03-17T16:19:41.712" v="601" actId="26606"/>
          <ac:graphicFrameMkLst>
            <pc:docMk/>
            <pc:sldMk cId="3170344590" sldId="270"/>
            <ac:graphicFrameMk id="31" creationId="{00FC3D07-C72B-4EE5-9C76-234A186BEFD9}"/>
          </ac:graphicFrameMkLst>
        </pc:graphicFrameChg>
        <pc:graphicFrameChg chg="add del">
          <ac:chgData name="Erwan MENVIELLE" userId="32d1f8ae-224c-402a-ae8e-f0b7f6ee1a20" providerId="ADAL" clId="{C2BA4B4B-10A6-4454-BBE6-171B23191EFB}" dt="2021-03-17T16:19:44.395" v="603" actId="26606"/>
          <ac:graphicFrameMkLst>
            <pc:docMk/>
            <pc:sldMk cId="3170344590" sldId="270"/>
            <ac:graphicFrameMk id="36" creationId="{52DC15E1-13D7-48EF-8C84-5967F2C92E6B}"/>
          </ac:graphicFrameMkLst>
        </pc:graphicFrameChg>
        <pc:graphicFrameChg chg="add del">
          <ac:chgData name="Erwan MENVIELLE" userId="32d1f8ae-224c-402a-ae8e-f0b7f6ee1a20" providerId="ADAL" clId="{C2BA4B4B-10A6-4454-BBE6-171B23191EFB}" dt="2021-03-17T16:19:49.945" v="605" actId="26606"/>
          <ac:graphicFrameMkLst>
            <pc:docMk/>
            <pc:sldMk cId="3170344590" sldId="270"/>
            <ac:graphicFrameMk id="41" creationId="{00FC3D07-C72B-4EE5-9C76-234A186BEFD9}"/>
          </ac:graphicFrameMkLst>
        </pc:graphicFrameChg>
        <pc:graphicFrameChg chg="add mod modGraphic">
          <ac:chgData name="Erwan MENVIELLE" userId="32d1f8ae-224c-402a-ae8e-f0b7f6ee1a20" providerId="ADAL" clId="{C2BA4B4B-10A6-4454-BBE6-171B23191EFB}" dt="2021-03-18T08:16:05.910" v="1348" actId="20577"/>
          <ac:graphicFrameMkLst>
            <pc:docMk/>
            <pc:sldMk cId="3170344590" sldId="270"/>
            <ac:graphicFrameMk id="44" creationId="{A92ADB2F-7215-4ACA-8428-4AE0369983CA}"/>
          </ac:graphicFrameMkLst>
        </pc:graphicFrameChg>
      </pc:sldChg>
      <pc:sldChg chg="addSp delSp modSp new mod setBg">
        <pc:chgData name="Erwan MENVIELLE" userId="32d1f8ae-224c-402a-ae8e-f0b7f6ee1a20" providerId="ADAL" clId="{C2BA4B4B-10A6-4454-BBE6-171B23191EFB}" dt="2021-03-18T08:16:47.933" v="1471" actId="20577"/>
        <pc:sldMkLst>
          <pc:docMk/>
          <pc:sldMk cId="4232977826" sldId="271"/>
        </pc:sldMkLst>
        <pc:spChg chg="mod">
          <ac:chgData name="Erwan MENVIELLE" userId="32d1f8ae-224c-402a-ae8e-f0b7f6ee1a20" providerId="ADAL" clId="{C2BA4B4B-10A6-4454-BBE6-171B23191EFB}" dt="2021-03-18T08:14:46.793" v="1335" actId="3062"/>
          <ac:spMkLst>
            <pc:docMk/>
            <pc:sldMk cId="4232977826" sldId="271"/>
            <ac:spMk id="2" creationId="{E7B3BC4C-1D3C-452C-B9C5-D0AAF886E491}"/>
          </ac:spMkLst>
        </pc:spChg>
        <pc:spChg chg="add del mod">
          <ac:chgData name="Erwan MENVIELLE" userId="32d1f8ae-224c-402a-ae8e-f0b7f6ee1a20" providerId="ADAL" clId="{C2BA4B4B-10A6-4454-BBE6-171B23191EFB}" dt="2021-03-18T08:16:47.933" v="1471" actId="20577"/>
          <ac:spMkLst>
            <pc:docMk/>
            <pc:sldMk cId="4232977826" sldId="271"/>
            <ac:spMk id="3" creationId="{5E34C2DD-24C8-42C0-AF59-FB02EF047E93}"/>
          </ac:spMkLst>
        </pc:spChg>
        <pc:spChg chg="add del">
          <ac:chgData name="Erwan MENVIELLE" userId="32d1f8ae-224c-402a-ae8e-f0b7f6ee1a20" providerId="ADAL" clId="{C2BA4B4B-10A6-4454-BBE6-171B23191EFB}" dt="2021-03-17T16:27:55.012" v="799" actId="26606"/>
          <ac:spMkLst>
            <pc:docMk/>
            <pc:sldMk cId="4232977826" sldId="271"/>
            <ac:spMk id="9" creationId="{37E32B78-23DD-4E77-8B9C-7779E3BF20C2}"/>
          </ac:spMkLst>
        </pc:spChg>
        <pc:spChg chg="add del">
          <ac:chgData name="Erwan MENVIELLE" userId="32d1f8ae-224c-402a-ae8e-f0b7f6ee1a20" providerId="ADAL" clId="{C2BA4B4B-10A6-4454-BBE6-171B23191EFB}" dt="2021-03-17T16:27:59.395" v="801" actId="26606"/>
          <ac:spMkLst>
            <pc:docMk/>
            <pc:sldMk cId="4232977826" sldId="271"/>
            <ac:spMk id="10" creationId="{FF0330B1-AAAC-427D-8A95-40380162BC65}"/>
          </ac:spMkLst>
        </pc:spChg>
        <pc:spChg chg="add del">
          <ac:chgData name="Erwan MENVIELLE" userId="32d1f8ae-224c-402a-ae8e-f0b7f6ee1a20" providerId="ADAL" clId="{C2BA4B4B-10A6-4454-BBE6-171B23191EFB}" dt="2021-03-17T16:27:59.395" v="801" actId="26606"/>
          <ac:spMkLst>
            <pc:docMk/>
            <pc:sldMk cId="4232977826" sldId="271"/>
            <ac:spMk id="11" creationId="{5E34C2DD-24C8-42C0-AF59-FB02EF047E93}"/>
          </ac:spMkLst>
        </pc:spChg>
        <pc:spChg chg="add del">
          <ac:chgData name="Erwan MENVIELLE" userId="32d1f8ae-224c-402a-ae8e-f0b7f6ee1a20" providerId="ADAL" clId="{C2BA4B4B-10A6-4454-BBE6-171B23191EFB}" dt="2021-03-17T16:28:00.929" v="803" actId="26606"/>
          <ac:spMkLst>
            <pc:docMk/>
            <pc:sldMk cId="4232977826" sldId="271"/>
            <ac:spMk id="13" creationId="{37E32B78-23DD-4E77-8B9C-7779E3BF20C2}"/>
          </ac:spMkLst>
        </pc:spChg>
        <pc:graphicFrameChg chg="add del">
          <ac:chgData name="Erwan MENVIELLE" userId="32d1f8ae-224c-402a-ae8e-f0b7f6ee1a20" providerId="ADAL" clId="{C2BA4B4B-10A6-4454-BBE6-171B23191EFB}" dt="2021-03-17T16:27:55.012" v="799" actId="26606"/>
          <ac:graphicFrameMkLst>
            <pc:docMk/>
            <pc:sldMk cId="4232977826" sldId="271"/>
            <ac:graphicFrameMk id="5" creationId="{3F4C6F70-91EB-4AB0-B71F-782BA0DEAFFD}"/>
          </ac:graphicFrameMkLst>
        </pc:graphicFrameChg>
        <pc:graphicFrameChg chg="add del">
          <ac:chgData name="Erwan MENVIELLE" userId="32d1f8ae-224c-402a-ae8e-f0b7f6ee1a20" providerId="ADAL" clId="{C2BA4B4B-10A6-4454-BBE6-171B23191EFB}" dt="2021-03-17T16:28:00.929" v="803" actId="26606"/>
          <ac:graphicFrameMkLst>
            <pc:docMk/>
            <pc:sldMk cId="4232977826" sldId="271"/>
            <ac:graphicFrameMk id="14" creationId="{3F4C6F70-91EB-4AB0-B71F-782BA0DEAFFD}"/>
          </ac:graphicFrameMkLst>
        </pc:graphicFrameChg>
        <pc:picChg chg="add del">
          <ac:chgData name="Erwan MENVIELLE" userId="32d1f8ae-224c-402a-ae8e-f0b7f6ee1a20" providerId="ADAL" clId="{C2BA4B4B-10A6-4454-BBE6-171B23191EFB}" dt="2021-03-17T16:27:59.395" v="801" actId="26606"/>
          <ac:picMkLst>
            <pc:docMk/>
            <pc:sldMk cId="4232977826" sldId="271"/>
            <ac:picMk id="7" creationId="{7B86830E-C53F-46C8-A108-441D7500E0DF}"/>
          </ac:picMkLst>
        </pc:picChg>
      </pc:sldChg>
      <pc:sldChg chg="addSp delSp modSp new mod setBg">
        <pc:chgData name="Erwan MENVIELLE" userId="32d1f8ae-224c-402a-ae8e-f0b7f6ee1a20" providerId="ADAL" clId="{C2BA4B4B-10A6-4454-BBE6-171B23191EFB}" dt="2021-03-18T08:14:38.410" v="1333" actId="3062"/>
        <pc:sldMkLst>
          <pc:docMk/>
          <pc:sldMk cId="3197122395" sldId="272"/>
        </pc:sldMkLst>
        <pc:spChg chg="mod">
          <ac:chgData name="Erwan MENVIELLE" userId="32d1f8ae-224c-402a-ae8e-f0b7f6ee1a20" providerId="ADAL" clId="{C2BA4B4B-10A6-4454-BBE6-171B23191EFB}" dt="2021-03-18T08:14:38.410" v="1333" actId="3062"/>
          <ac:spMkLst>
            <pc:docMk/>
            <pc:sldMk cId="3197122395" sldId="272"/>
            <ac:spMk id="2" creationId="{FF55A388-EC6A-4263-8761-7A1F56066A07}"/>
          </ac:spMkLst>
        </pc:spChg>
        <pc:spChg chg="add del mod">
          <ac:chgData name="Erwan MENVIELLE" userId="32d1f8ae-224c-402a-ae8e-f0b7f6ee1a20" providerId="ADAL" clId="{C2BA4B4B-10A6-4454-BBE6-171B23191EFB}" dt="2021-03-18T08:14:14.977" v="1331" actId="26606"/>
          <ac:spMkLst>
            <pc:docMk/>
            <pc:sldMk cId="3197122395" sldId="272"/>
            <ac:spMk id="3" creationId="{55D675ED-A3BF-4E7D-AC39-F3BC522CAAF6}"/>
          </ac:spMkLst>
        </pc:spChg>
        <pc:spChg chg="add del">
          <ac:chgData name="Erwan MENVIELLE" userId="32d1f8ae-224c-402a-ae8e-f0b7f6ee1a20" providerId="ADAL" clId="{C2BA4B4B-10A6-4454-BBE6-171B23191EFB}" dt="2021-03-18T08:13:35.710" v="1313" actId="26606"/>
          <ac:spMkLst>
            <pc:docMk/>
            <pc:sldMk cId="3197122395" sldId="272"/>
            <ac:spMk id="8" creationId="{09588DA8-065E-4F6F-8EFD-43104AB2E0CF}"/>
          </ac:spMkLst>
        </pc:spChg>
        <pc:spChg chg="add del">
          <ac:chgData name="Erwan MENVIELLE" userId="32d1f8ae-224c-402a-ae8e-f0b7f6ee1a20" providerId="ADAL" clId="{C2BA4B4B-10A6-4454-BBE6-171B23191EFB}" dt="2021-03-18T08:13:41.693" v="1315" actId="26606"/>
          <ac:spMkLst>
            <pc:docMk/>
            <pc:sldMk cId="3197122395" sldId="272"/>
            <ac:spMk id="9" creationId="{2E442304-DDBD-4F7B-8017-36BCC863FB40}"/>
          </ac:spMkLst>
        </pc:spChg>
        <pc:spChg chg="add del">
          <ac:chgData name="Erwan MENVIELLE" userId="32d1f8ae-224c-402a-ae8e-f0b7f6ee1a20" providerId="ADAL" clId="{C2BA4B4B-10A6-4454-BBE6-171B23191EFB}" dt="2021-03-18T08:13:35.710" v="1313" actId="26606"/>
          <ac:spMkLst>
            <pc:docMk/>
            <pc:sldMk cId="3197122395" sldId="272"/>
            <ac:spMk id="10" creationId="{C4285719-470E-454C-AF62-8323075F1F5B}"/>
          </ac:spMkLst>
        </pc:spChg>
        <pc:spChg chg="add del">
          <ac:chgData name="Erwan MENVIELLE" userId="32d1f8ae-224c-402a-ae8e-f0b7f6ee1a20" providerId="ADAL" clId="{C2BA4B4B-10A6-4454-BBE6-171B23191EFB}" dt="2021-03-18T08:13:41.693" v="1315" actId="26606"/>
          <ac:spMkLst>
            <pc:docMk/>
            <pc:sldMk cId="3197122395" sldId="272"/>
            <ac:spMk id="11" creationId="{5E107275-3853-46FD-A241-DE4355A42675}"/>
          </ac:spMkLst>
        </pc:spChg>
        <pc:spChg chg="add del">
          <ac:chgData name="Erwan MENVIELLE" userId="32d1f8ae-224c-402a-ae8e-f0b7f6ee1a20" providerId="ADAL" clId="{C2BA4B4B-10A6-4454-BBE6-171B23191EFB}" dt="2021-03-18T08:13:35.710" v="1313" actId="26606"/>
          <ac:spMkLst>
            <pc:docMk/>
            <pc:sldMk cId="3197122395" sldId="272"/>
            <ac:spMk id="12" creationId="{CD9FE4EF-C4D8-49A0-B2FF-81D8DB7D8A24}"/>
          </ac:spMkLst>
        </pc:spChg>
        <pc:spChg chg="add del">
          <ac:chgData name="Erwan MENVIELLE" userId="32d1f8ae-224c-402a-ae8e-f0b7f6ee1a20" providerId="ADAL" clId="{C2BA4B4B-10A6-4454-BBE6-171B23191EFB}" dt="2021-03-18T08:13:45.010" v="1317" actId="26606"/>
          <ac:spMkLst>
            <pc:docMk/>
            <pc:sldMk cId="3197122395" sldId="272"/>
            <ac:spMk id="13" creationId="{777A147A-9ED8-46B4-8660-1B3C2AA880B5}"/>
          </ac:spMkLst>
        </pc:spChg>
        <pc:spChg chg="add del">
          <ac:chgData name="Erwan MENVIELLE" userId="32d1f8ae-224c-402a-ae8e-f0b7f6ee1a20" providerId="ADAL" clId="{C2BA4B4B-10A6-4454-BBE6-171B23191EFB}" dt="2021-03-18T08:13:35.710" v="1313" actId="26606"/>
          <ac:spMkLst>
            <pc:docMk/>
            <pc:sldMk cId="3197122395" sldId="272"/>
            <ac:spMk id="14" creationId="{4300840D-0A0B-4512-BACA-B439D5B9C57C}"/>
          </ac:spMkLst>
        </pc:spChg>
        <pc:spChg chg="add del">
          <ac:chgData name="Erwan MENVIELLE" userId="32d1f8ae-224c-402a-ae8e-f0b7f6ee1a20" providerId="ADAL" clId="{C2BA4B4B-10A6-4454-BBE6-171B23191EFB}" dt="2021-03-18T08:13:45.010" v="1317" actId="26606"/>
          <ac:spMkLst>
            <pc:docMk/>
            <pc:sldMk cId="3197122395" sldId="272"/>
            <ac:spMk id="15" creationId="{5D6C15A0-C087-4593-8414-2B4EC1CDC3DE}"/>
          </ac:spMkLst>
        </pc:spChg>
        <pc:spChg chg="add del">
          <ac:chgData name="Erwan MENVIELLE" userId="32d1f8ae-224c-402a-ae8e-f0b7f6ee1a20" providerId="ADAL" clId="{C2BA4B4B-10A6-4454-BBE6-171B23191EFB}" dt="2021-03-18T08:13:35.710" v="1313" actId="26606"/>
          <ac:spMkLst>
            <pc:docMk/>
            <pc:sldMk cId="3197122395" sldId="272"/>
            <ac:spMk id="16" creationId="{D2B78728-A580-49A7-84F9-6EF6F583ADE0}"/>
          </ac:spMkLst>
        </pc:spChg>
        <pc:spChg chg="add del">
          <ac:chgData name="Erwan MENVIELLE" userId="32d1f8ae-224c-402a-ae8e-f0b7f6ee1a20" providerId="ADAL" clId="{C2BA4B4B-10A6-4454-BBE6-171B23191EFB}" dt="2021-03-18T08:13:45.010" v="1317" actId="26606"/>
          <ac:spMkLst>
            <pc:docMk/>
            <pc:sldMk cId="3197122395" sldId="272"/>
            <ac:spMk id="17" creationId="{55D675ED-A3BF-4E7D-AC39-F3BC522CAAF6}"/>
          </ac:spMkLst>
        </pc:spChg>
        <pc:spChg chg="add del">
          <ac:chgData name="Erwan MENVIELLE" userId="32d1f8ae-224c-402a-ae8e-f0b7f6ee1a20" providerId="ADAL" clId="{C2BA4B4B-10A6-4454-BBE6-171B23191EFB}" dt="2021-03-18T08:13:35.710" v="1313" actId="26606"/>
          <ac:spMkLst>
            <pc:docMk/>
            <pc:sldMk cId="3197122395" sldId="272"/>
            <ac:spMk id="18" creationId="{38FAA1A1-D861-433F-88FA-1E9D6FD31D11}"/>
          </ac:spMkLst>
        </pc:spChg>
        <pc:spChg chg="add del">
          <ac:chgData name="Erwan MENVIELLE" userId="32d1f8ae-224c-402a-ae8e-f0b7f6ee1a20" providerId="ADAL" clId="{C2BA4B4B-10A6-4454-BBE6-171B23191EFB}" dt="2021-03-18T08:13:35.710" v="1313" actId="26606"/>
          <ac:spMkLst>
            <pc:docMk/>
            <pc:sldMk cId="3197122395" sldId="272"/>
            <ac:spMk id="20" creationId="{8D71EDA1-87BF-4D5D-AB79-F346FD19278A}"/>
          </ac:spMkLst>
        </pc:spChg>
        <pc:spChg chg="add del">
          <ac:chgData name="Erwan MENVIELLE" userId="32d1f8ae-224c-402a-ae8e-f0b7f6ee1a20" providerId="ADAL" clId="{C2BA4B4B-10A6-4454-BBE6-171B23191EFB}" dt="2021-03-18T08:13:54.543" v="1323" actId="26606"/>
          <ac:spMkLst>
            <pc:docMk/>
            <pc:sldMk cId="3197122395" sldId="272"/>
            <ac:spMk id="23" creationId="{827B839B-9ADE-406B-8590-F1CAEDED45A1}"/>
          </ac:spMkLst>
        </pc:spChg>
        <pc:spChg chg="add del">
          <ac:chgData name="Erwan MENVIELLE" userId="32d1f8ae-224c-402a-ae8e-f0b7f6ee1a20" providerId="ADAL" clId="{C2BA4B4B-10A6-4454-BBE6-171B23191EFB}" dt="2021-03-18T08:13:54.543" v="1323" actId="26606"/>
          <ac:spMkLst>
            <pc:docMk/>
            <pc:sldMk cId="3197122395" sldId="272"/>
            <ac:spMk id="24" creationId="{CFE45BF0-46DB-408C-B5F7-7B11716805D4}"/>
          </ac:spMkLst>
        </pc:spChg>
        <pc:spChg chg="add del">
          <ac:chgData name="Erwan MENVIELLE" userId="32d1f8ae-224c-402a-ae8e-f0b7f6ee1a20" providerId="ADAL" clId="{C2BA4B4B-10A6-4454-BBE6-171B23191EFB}" dt="2021-03-18T08:13:54.543" v="1323" actId="26606"/>
          <ac:spMkLst>
            <pc:docMk/>
            <pc:sldMk cId="3197122395" sldId="272"/>
            <ac:spMk id="25" creationId="{2AEBC8F2-97B1-41B4-93F1-2D289E197FBA}"/>
          </ac:spMkLst>
        </pc:spChg>
        <pc:spChg chg="add del">
          <ac:chgData name="Erwan MENVIELLE" userId="32d1f8ae-224c-402a-ae8e-f0b7f6ee1a20" providerId="ADAL" clId="{C2BA4B4B-10A6-4454-BBE6-171B23191EFB}" dt="2021-03-18T08:13:54.543" v="1323" actId="26606"/>
          <ac:spMkLst>
            <pc:docMk/>
            <pc:sldMk cId="3197122395" sldId="272"/>
            <ac:spMk id="26" creationId="{472E3A19-F5D5-48FC-BB9C-48C2F68F598B}"/>
          </ac:spMkLst>
        </pc:spChg>
        <pc:spChg chg="add del">
          <ac:chgData name="Erwan MENVIELLE" userId="32d1f8ae-224c-402a-ae8e-f0b7f6ee1a20" providerId="ADAL" clId="{C2BA4B4B-10A6-4454-BBE6-171B23191EFB}" dt="2021-03-18T08:13:54.543" v="1323" actId="26606"/>
          <ac:spMkLst>
            <pc:docMk/>
            <pc:sldMk cId="3197122395" sldId="272"/>
            <ac:spMk id="27" creationId="{7A62E32F-BB65-43A8-8EB5-92346890E549}"/>
          </ac:spMkLst>
        </pc:spChg>
        <pc:spChg chg="add del">
          <ac:chgData name="Erwan MENVIELLE" userId="32d1f8ae-224c-402a-ae8e-f0b7f6ee1a20" providerId="ADAL" clId="{C2BA4B4B-10A6-4454-BBE6-171B23191EFB}" dt="2021-03-18T08:13:54.543" v="1323" actId="26606"/>
          <ac:spMkLst>
            <pc:docMk/>
            <pc:sldMk cId="3197122395" sldId="272"/>
            <ac:spMk id="28" creationId="{14E91B64-9FCC-451E-AFB4-A827D6329367}"/>
          </ac:spMkLst>
        </pc:spChg>
        <pc:spChg chg="add del">
          <ac:chgData name="Erwan MENVIELLE" userId="32d1f8ae-224c-402a-ae8e-f0b7f6ee1a20" providerId="ADAL" clId="{C2BA4B4B-10A6-4454-BBE6-171B23191EFB}" dt="2021-03-18T08:13:54.543" v="1323" actId="26606"/>
          <ac:spMkLst>
            <pc:docMk/>
            <pc:sldMk cId="3197122395" sldId="272"/>
            <ac:spMk id="29" creationId="{55D675ED-A3BF-4E7D-AC39-F3BC522CAAF6}"/>
          </ac:spMkLst>
        </pc:spChg>
        <pc:spChg chg="add del">
          <ac:chgData name="Erwan MENVIELLE" userId="32d1f8ae-224c-402a-ae8e-f0b7f6ee1a20" providerId="ADAL" clId="{C2BA4B4B-10A6-4454-BBE6-171B23191EFB}" dt="2021-03-18T08:13:57.427" v="1325" actId="26606"/>
          <ac:spMkLst>
            <pc:docMk/>
            <pc:sldMk cId="3197122395" sldId="272"/>
            <ac:spMk id="31" creationId="{6A1473A6-3F22-483E-8A30-80B9D2B14592}"/>
          </ac:spMkLst>
        </pc:spChg>
        <pc:spChg chg="add del">
          <ac:chgData name="Erwan MENVIELLE" userId="32d1f8ae-224c-402a-ae8e-f0b7f6ee1a20" providerId="ADAL" clId="{C2BA4B4B-10A6-4454-BBE6-171B23191EFB}" dt="2021-03-18T08:13:57.427" v="1325" actId="26606"/>
          <ac:spMkLst>
            <pc:docMk/>
            <pc:sldMk cId="3197122395" sldId="272"/>
            <ac:spMk id="36" creationId="{55D675ED-A3BF-4E7D-AC39-F3BC522CAAF6}"/>
          </ac:spMkLst>
        </pc:spChg>
        <pc:spChg chg="add del">
          <ac:chgData name="Erwan MENVIELLE" userId="32d1f8ae-224c-402a-ae8e-f0b7f6ee1a20" providerId="ADAL" clId="{C2BA4B4B-10A6-4454-BBE6-171B23191EFB}" dt="2021-03-18T08:14:02.876" v="1327" actId="26606"/>
          <ac:spMkLst>
            <pc:docMk/>
            <pc:sldMk cId="3197122395" sldId="272"/>
            <ac:spMk id="38" creationId="{1B15ED52-F352-441B-82BF-E0EA34836D08}"/>
          </ac:spMkLst>
        </pc:spChg>
        <pc:spChg chg="add del">
          <ac:chgData name="Erwan MENVIELLE" userId="32d1f8ae-224c-402a-ae8e-f0b7f6ee1a20" providerId="ADAL" clId="{C2BA4B4B-10A6-4454-BBE6-171B23191EFB}" dt="2021-03-18T08:14:02.876" v="1327" actId="26606"/>
          <ac:spMkLst>
            <pc:docMk/>
            <pc:sldMk cId="3197122395" sldId="272"/>
            <ac:spMk id="39" creationId="{3B2E3793-BFE6-45A2-9B7B-E18844431C99}"/>
          </ac:spMkLst>
        </pc:spChg>
        <pc:spChg chg="add del">
          <ac:chgData name="Erwan MENVIELLE" userId="32d1f8ae-224c-402a-ae8e-f0b7f6ee1a20" providerId="ADAL" clId="{C2BA4B4B-10A6-4454-BBE6-171B23191EFB}" dt="2021-03-18T08:14:02.876" v="1327" actId="26606"/>
          <ac:spMkLst>
            <pc:docMk/>
            <pc:sldMk cId="3197122395" sldId="272"/>
            <ac:spMk id="40" creationId="{BC4C4868-CB8F-4AF9-9CDB-8108F2C19B67}"/>
          </ac:spMkLst>
        </pc:spChg>
        <pc:spChg chg="add del">
          <ac:chgData name="Erwan MENVIELLE" userId="32d1f8ae-224c-402a-ae8e-f0b7f6ee1a20" providerId="ADAL" clId="{C2BA4B4B-10A6-4454-BBE6-171B23191EFB}" dt="2021-03-18T08:14:02.876" v="1327" actId="26606"/>
          <ac:spMkLst>
            <pc:docMk/>
            <pc:sldMk cId="3197122395" sldId="272"/>
            <ac:spMk id="41" creationId="{375E0459-6403-40CD-989D-56A4407CA12E}"/>
          </ac:spMkLst>
        </pc:spChg>
        <pc:spChg chg="add del">
          <ac:chgData name="Erwan MENVIELLE" userId="32d1f8ae-224c-402a-ae8e-f0b7f6ee1a20" providerId="ADAL" clId="{C2BA4B4B-10A6-4454-BBE6-171B23191EFB}" dt="2021-03-18T08:14:02.876" v="1327" actId="26606"/>
          <ac:spMkLst>
            <pc:docMk/>
            <pc:sldMk cId="3197122395" sldId="272"/>
            <ac:spMk id="42" creationId="{53E5B1A8-3AC9-4BD1-9BBC-78CA94F2D1BA}"/>
          </ac:spMkLst>
        </pc:spChg>
        <pc:spChg chg="add del">
          <ac:chgData name="Erwan MENVIELLE" userId="32d1f8ae-224c-402a-ae8e-f0b7f6ee1a20" providerId="ADAL" clId="{C2BA4B4B-10A6-4454-BBE6-171B23191EFB}" dt="2021-03-18T08:14:02.876" v="1327" actId="26606"/>
          <ac:spMkLst>
            <pc:docMk/>
            <pc:sldMk cId="3197122395" sldId="272"/>
            <ac:spMk id="43" creationId="{55D675ED-A3BF-4E7D-AC39-F3BC522CAAF6}"/>
          </ac:spMkLst>
        </pc:spChg>
        <pc:spChg chg="add del">
          <ac:chgData name="Erwan MENVIELLE" userId="32d1f8ae-224c-402a-ae8e-f0b7f6ee1a20" providerId="ADAL" clId="{C2BA4B4B-10A6-4454-BBE6-171B23191EFB}" dt="2021-03-18T08:14:11.092" v="1329" actId="26606"/>
          <ac:spMkLst>
            <pc:docMk/>
            <pc:sldMk cId="3197122395" sldId="272"/>
            <ac:spMk id="45" creationId="{09588DA8-065E-4F6F-8EFD-43104AB2E0CF}"/>
          </ac:spMkLst>
        </pc:spChg>
        <pc:spChg chg="add del">
          <ac:chgData name="Erwan MENVIELLE" userId="32d1f8ae-224c-402a-ae8e-f0b7f6ee1a20" providerId="ADAL" clId="{C2BA4B4B-10A6-4454-BBE6-171B23191EFB}" dt="2021-03-18T08:14:11.092" v="1329" actId="26606"/>
          <ac:spMkLst>
            <pc:docMk/>
            <pc:sldMk cId="3197122395" sldId="272"/>
            <ac:spMk id="46" creationId="{C4285719-470E-454C-AF62-8323075F1F5B}"/>
          </ac:spMkLst>
        </pc:spChg>
        <pc:spChg chg="add del">
          <ac:chgData name="Erwan MENVIELLE" userId="32d1f8ae-224c-402a-ae8e-f0b7f6ee1a20" providerId="ADAL" clId="{C2BA4B4B-10A6-4454-BBE6-171B23191EFB}" dt="2021-03-18T08:14:11.092" v="1329" actId="26606"/>
          <ac:spMkLst>
            <pc:docMk/>
            <pc:sldMk cId="3197122395" sldId="272"/>
            <ac:spMk id="47" creationId="{CD9FE4EF-C4D8-49A0-B2FF-81D8DB7D8A24}"/>
          </ac:spMkLst>
        </pc:spChg>
        <pc:spChg chg="add del">
          <ac:chgData name="Erwan MENVIELLE" userId="32d1f8ae-224c-402a-ae8e-f0b7f6ee1a20" providerId="ADAL" clId="{C2BA4B4B-10A6-4454-BBE6-171B23191EFB}" dt="2021-03-18T08:14:11.092" v="1329" actId="26606"/>
          <ac:spMkLst>
            <pc:docMk/>
            <pc:sldMk cId="3197122395" sldId="272"/>
            <ac:spMk id="48" creationId="{4300840D-0A0B-4512-BACA-B439D5B9C57C}"/>
          </ac:spMkLst>
        </pc:spChg>
        <pc:spChg chg="add del">
          <ac:chgData name="Erwan MENVIELLE" userId="32d1f8ae-224c-402a-ae8e-f0b7f6ee1a20" providerId="ADAL" clId="{C2BA4B4B-10A6-4454-BBE6-171B23191EFB}" dt="2021-03-18T08:14:11.092" v="1329" actId="26606"/>
          <ac:spMkLst>
            <pc:docMk/>
            <pc:sldMk cId="3197122395" sldId="272"/>
            <ac:spMk id="49" creationId="{D2B78728-A580-49A7-84F9-6EF6F583ADE0}"/>
          </ac:spMkLst>
        </pc:spChg>
        <pc:spChg chg="add del">
          <ac:chgData name="Erwan MENVIELLE" userId="32d1f8ae-224c-402a-ae8e-f0b7f6ee1a20" providerId="ADAL" clId="{C2BA4B4B-10A6-4454-BBE6-171B23191EFB}" dt="2021-03-18T08:14:11.092" v="1329" actId="26606"/>
          <ac:spMkLst>
            <pc:docMk/>
            <pc:sldMk cId="3197122395" sldId="272"/>
            <ac:spMk id="50" creationId="{38FAA1A1-D861-433F-88FA-1E9D6FD31D11}"/>
          </ac:spMkLst>
        </pc:spChg>
        <pc:spChg chg="add del">
          <ac:chgData name="Erwan MENVIELLE" userId="32d1f8ae-224c-402a-ae8e-f0b7f6ee1a20" providerId="ADAL" clId="{C2BA4B4B-10A6-4454-BBE6-171B23191EFB}" dt="2021-03-18T08:14:11.092" v="1329" actId="26606"/>
          <ac:spMkLst>
            <pc:docMk/>
            <pc:sldMk cId="3197122395" sldId="272"/>
            <ac:spMk id="51" creationId="{8D71EDA1-87BF-4D5D-AB79-F346FD19278A}"/>
          </ac:spMkLst>
        </pc:spChg>
        <pc:spChg chg="add del">
          <ac:chgData name="Erwan MENVIELLE" userId="32d1f8ae-224c-402a-ae8e-f0b7f6ee1a20" providerId="ADAL" clId="{C2BA4B4B-10A6-4454-BBE6-171B23191EFB}" dt="2021-03-18T08:14:11.092" v="1329" actId="26606"/>
          <ac:spMkLst>
            <pc:docMk/>
            <pc:sldMk cId="3197122395" sldId="272"/>
            <ac:spMk id="52" creationId="{55D675ED-A3BF-4E7D-AC39-F3BC522CAAF6}"/>
          </ac:spMkLst>
        </pc:spChg>
        <pc:spChg chg="add del">
          <ac:chgData name="Erwan MENVIELLE" userId="32d1f8ae-224c-402a-ae8e-f0b7f6ee1a20" providerId="ADAL" clId="{C2BA4B4B-10A6-4454-BBE6-171B23191EFB}" dt="2021-03-18T08:14:14.977" v="1331" actId="26606"/>
          <ac:spMkLst>
            <pc:docMk/>
            <pc:sldMk cId="3197122395" sldId="272"/>
            <ac:spMk id="54" creationId="{2E442304-DDBD-4F7B-8017-36BCC863FB40}"/>
          </ac:spMkLst>
        </pc:spChg>
        <pc:spChg chg="add del">
          <ac:chgData name="Erwan MENVIELLE" userId="32d1f8ae-224c-402a-ae8e-f0b7f6ee1a20" providerId="ADAL" clId="{C2BA4B4B-10A6-4454-BBE6-171B23191EFB}" dt="2021-03-18T08:14:14.977" v="1331" actId="26606"/>
          <ac:spMkLst>
            <pc:docMk/>
            <pc:sldMk cId="3197122395" sldId="272"/>
            <ac:spMk id="55" creationId="{5E107275-3853-46FD-A241-DE4355A42675}"/>
          </ac:spMkLst>
        </pc:spChg>
        <pc:grpChg chg="add del">
          <ac:chgData name="Erwan MENVIELLE" userId="32d1f8ae-224c-402a-ae8e-f0b7f6ee1a20" providerId="ADAL" clId="{C2BA4B4B-10A6-4454-BBE6-171B23191EFB}" dt="2021-03-18T08:13:57.427" v="1325" actId="26606"/>
          <ac:grpSpMkLst>
            <pc:docMk/>
            <pc:sldMk cId="3197122395" sldId="272"/>
            <ac:grpSpMk id="32" creationId="{AA1375E3-3E53-4D75-BAB7-E5929BFCB25F}"/>
          </ac:grpSpMkLst>
        </pc:grpChg>
        <pc:graphicFrameChg chg="add del">
          <ac:chgData name="Erwan MENVIELLE" userId="32d1f8ae-224c-402a-ae8e-f0b7f6ee1a20" providerId="ADAL" clId="{C2BA4B4B-10A6-4454-BBE6-171B23191EFB}" dt="2021-03-18T08:13:41.693" v="1315" actId="26606"/>
          <ac:graphicFrameMkLst>
            <pc:docMk/>
            <pc:sldMk cId="3197122395" sldId="272"/>
            <ac:graphicFrameMk id="5" creationId="{172B3685-6A1E-4B7E-BDE2-2C403521E464}"/>
          </ac:graphicFrameMkLst>
        </pc:graphicFrameChg>
        <pc:graphicFrameChg chg="add del">
          <ac:chgData name="Erwan MENVIELLE" userId="32d1f8ae-224c-402a-ae8e-f0b7f6ee1a20" providerId="ADAL" clId="{C2BA4B4B-10A6-4454-BBE6-171B23191EFB}" dt="2021-03-18T08:13:45.559" v="1319" actId="26606"/>
          <ac:graphicFrameMkLst>
            <pc:docMk/>
            <pc:sldMk cId="3197122395" sldId="272"/>
            <ac:graphicFrameMk id="19" creationId="{86C7D22E-E48C-4A2C-851A-FD13C4C58FDF}"/>
          </ac:graphicFrameMkLst>
        </pc:graphicFrameChg>
        <pc:graphicFrameChg chg="add del">
          <ac:chgData name="Erwan MENVIELLE" userId="32d1f8ae-224c-402a-ae8e-f0b7f6ee1a20" providerId="ADAL" clId="{C2BA4B4B-10A6-4454-BBE6-171B23191EFB}" dt="2021-03-18T08:13:50.460" v="1321" actId="26606"/>
          <ac:graphicFrameMkLst>
            <pc:docMk/>
            <pc:sldMk cId="3197122395" sldId="272"/>
            <ac:graphicFrameMk id="21" creationId="{4F883ECA-87C8-4AD1-8769-9CF2C62D7F83}"/>
          </ac:graphicFrameMkLst>
        </pc:graphicFrameChg>
        <pc:graphicFrameChg chg="add del">
          <ac:chgData name="Erwan MENVIELLE" userId="32d1f8ae-224c-402a-ae8e-f0b7f6ee1a20" providerId="ADAL" clId="{C2BA4B4B-10A6-4454-BBE6-171B23191EFB}" dt="2021-03-18T08:14:14.977" v="1331" actId="26606"/>
          <ac:graphicFrameMkLst>
            <pc:docMk/>
            <pc:sldMk cId="3197122395" sldId="272"/>
            <ac:graphicFrameMk id="56" creationId="{172B3685-6A1E-4B7E-BDE2-2C403521E464}"/>
          </ac:graphicFrameMkLst>
        </pc:graphicFrameChg>
      </pc:sldChg>
      <pc:sldChg chg="del">
        <pc:chgData name="Erwan MENVIELLE" userId="32d1f8ae-224c-402a-ae8e-f0b7f6ee1a20" providerId="ADAL" clId="{C2BA4B4B-10A6-4454-BBE6-171B23191EFB}" dt="2021-03-17T16:14:22.862" v="1" actId="47"/>
        <pc:sldMkLst>
          <pc:docMk/>
          <pc:sldMk cId="4147453316" sldId="272"/>
        </pc:sldMkLst>
      </pc:sldChg>
      <pc:sldChg chg="addSp delSp modSp del mod delDesignElem">
        <pc:chgData name="Erwan MENVIELLE" userId="32d1f8ae-224c-402a-ae8e-f0b7f6ee1a20" providerId="ADAL" clId="{C2BA4B4B-10A6-4454-BBE6-171B23191EFB}" dt="2021-03-18T08:15:55.115" v="1345"/>
        <pc:sldMkLst>
          <pc:docMk/>
          <pc:sldMk cId="2484300401" sldId="273"/>
        </pc:sldMkLst>
        <pc:spChg chg="add del">
          <ac:chgData name="Erwan MENVIELLE" userId="32d1f8ae-224c-402a-ae8e-f0b7f6ee1a20" providerId="ADAL" clId="{C2BA4B4B-10A6-4454-BBE6-171B23191EFB}" dt="2021-03-18T08:15:54.610" v="1344" actId="478"/>
          <ac:spMkLst>
            <pc:docMk/>
            <pc:sldMk cId="2484300401" sldId="273"/>
            <ac:spMk id="2" creationId="{573253AE-44A7-4E55-BC3F-B032A1238561}"/>
          </ac:spMkLst>
        </pc:spChg>
        <pc:spChg chg="add del mod">
          <ac:chgData name="Erwan MENVIELLE" userId="32d1f8ae-224c-402a-ae8e-f0b7f6ee1a20" providerId="ADAL" clId="{C2BA4B4B-10A6-4454-BBE6-171B23191EFB}" dt="2021-03-18T08:15:54.610" v="1344" actId="478"/>
          <ac:spMkLst>
            <pc:docMk/>
            <pc:sldMk cId="2484300401" sldId="273"/>
            <ac:spMk id="4" creationId="{0E4F36E5-3882-421A-B536-CF623CC7F6D4}"/>
          </ac:spMkLst>
        </pc:spChg>
        <pc:spChg chg="add del mod">
          <ac:chgData name="Erwan MENVIELLE" userId="32d1f8ae-224c-402a-ae8e-f0b7f6ee1a20" providerId="ADAL" clId="{C2BA4B4B-10A6-4454-BBE6-171B23191EFB}" dt="2021-03-18T08:15:51.043" v="1341" actId="478"/>
          <ac:spMkLst>
            <pc:docMk/>
            <pc:sldMk cId="2484300401" sldId="273"/>
            <ac:spMk id="6" creationId="{01A44410-B277-43EF-BBD2-CB4CDA0A3A1F}"/>
          </ac:spMkLst>
        </pc:spChg>
        <pc:spChg chg="add del mod">
          <ac:chgData name="Erwan MENVIELLE" userId="32d1f8ae-224c-402a-ae8e-f0b7f6ee1a20" providerId="ADAL" clId="{C2BA4B4B-10A6-4454-BBE6-171B23191EFB}" dt="2021-03-18T08:15:53.076" v="1342"/>
          <ac:spMkLst>
            <pc:docMk/>
            <pc:sldMk cId="2484300401" sldId="273"/>
            <ac:spMk id="7" creationId="{944BE3FA-DB57-4516-8C11-65B3C351E5FF}"/>
          </ac:spMkLst>
        </pc:spChg>
        <pc:spChg chg="add">
          <ac:chgData name="Erwan MENVIELLE" userId="32d1f8ae-224c-402a-ae8e-f0b7f6ee1a20" providerId="ADAL" clId="{C2BA4B4B-10A6-4454-BBE6-171B23191EFB}" dt="2021-03-18T08:15:55.115" v="1345"/>
          <ac:spMkLst>
            <pc:docMk/>
            <pc:sldMk cId="2484300401" sldId="273"/>
            <ac:spMk id="43" creationId="{37E32B78-23DD-4E77-8B9C-7779E3BF20C2}"/>
          </ac:spMkLst>
        </pc:spChg>
        <pc:graphicFrameChg chg="add del">
          <ac:chgData name="Erwan MENVIELLE" userId="32d1f8ae-224c-402a-ae8e-f0b7f6ee1a20" providerId="ADAL" clId="{C2BA4B4B-10A6-4454-BBE6-171B23191EFB}" dt="2021-03-18T08:15:51.043" v="1341" actId="478"/>
          <ac:graphicFrameMkLst>
            <pc:docMk/>
            <pc:sldMk cId="2484300401" sldId="273"/>
            <ac:graphicFrameMk id="44" creationId="{A92ADB2F-7215-4ACA-8428-4AE0369983CA}"/>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603E9E-BB79-43E3-A164-7141A220F09C}" type="doc">
      <dgm:prSet loTypeId="urn:microsoft.com/office/officeart/2016/7/layout/BasicTimeline" loCatId="process" qsTypeId="urn:microsoft.com/office/officeart/2005/8/quickstyle/simple1" qsCatId="simple" csTypeId="urn:microsoft.com/office/officeart/2005/8/colors/colorful2" csCatId="colorful" phldr="1"/>
      <dgm:spPr/>
      <dgm:t>
        <a:bodyPr/>
        <a:lstStyle/>
        <a:p>
          <a:endParaRPr lang="en-US"/>
        </a:p>
      </dgm:t>
    </dgm:pt>
    <dgm:pt modelId="{FA55E44B-8C51-4CC2-8B8D-7E17BF2CC4E0}">
      <dgm:prSet/>
      <dgm:spPr/>
      <dgm:t>
        <a:bodyPr/>
        <a:lstStyle/>
        <a:p>
          <a:pPr>
            <a:defRPr b="1"/>
          </a:pPr>
          <a:r>
            <a:rPr lang="en-US" dirty="0"/>
            <a:t>18 </a:t>
          </a:r>
          <a:r>
            <a:rPr lang="en-US" dirty="0" err="1"/>
            <a:t>mai</a:t>
          </a:r>
          <a:endParaRPr lang="en-US" dirty="0"/>
        </a:p>
      </dgm:t>
    </dgm:pt>
    <dgm:pt modelId="{EAECBAF7-A478-4491-A936-834A64A538F4}" type="parTrans" cxnId="{38B4DE41-57FB-4E3E-BD8C-A7B66B996E81}">
      <dgm:prSet/>
      <dgm:spPr/>
      <dgm:t>
        <a:bodyPr/>
        <a:lstStyle/>
        <a:p>
          <a:endParaRPr lang="en-US"/>
        </a:p>
      </dgm:t>
    </dgm:pt>
    <dgm:pt modelId="{AAC4696F-C8C7-4133-8482-2F031DC3097D}" type="sibTrans" cxnId="{38B4DE41-57FB-4E3E-BD8C-A7B66B996E81}">
      <dgm:prSet/>
      <dgm:spPr/>
      <dgm:t>
        <a:bodyPr/>
        <a:lstStyle/>
        <a:p>
          <a:endParaRPr lang="en-US"/>
        </a:p>
      </dgm:t>
    </dgm:pt>
    <dgm:pt modelId="{8E7714BB-48C0-4D47-B10D-7BF3BE8853B5}">
      <dgm:prSet custT="1"/>
      <dgm:spPr/>
      <dgm:t>
        <a:bodyPr/>
        <a:lstStyle/>
        <a:p>
          <a:r>
            <a:rPr lang="fr-FR" sz="1600" noProof="0" dirty="0"/>
            <a:t>L’eau et le changement climatique : contexte global et local</a:t>
          </a:r>
        </a:p>
      </dgm:t>
    </dgm:pt>
    <dgm:pt modelId="{5D48F0B8-68F1-4D14-B8D5-AF8A60AB4179}" type="parTrans" cxnId="{C6B907FE-A6C2-4354-8A25-A09285254EA7}">
      <dgm:prSet/>
      <dgm:spPr/>
      <dgm:t>
        <a:bodyPr/>
        <a:lstStyle/>
        <a:p>
          <a:endParaRPr lang="en-US"/>
        </a:p>
      </dgm:t>
    </dgm:pt>
    <dgm:pt modelId="{EAD36DEF-DFA5-44E6-9081-60E21072A374}" type="sibTrans" cxnId="{C6B907FE-A6C2-4354-8A25-A09285254EA7}">
      <dgm:prSet/>
      <dgm:spPr/>
      <dgm:t>
        <a:bodyPr/>
        <a:lstStyle/>
        <a:p>
          <a:endParaRPr lang="en-US"/>
        </a:p>
      </dgm:t>
    </dgm:pt>
    <dgm:pt modelId="{D574C13A-6CA7-497E-B8FD-C34F2FF63745}">
      <dgm:prSet/>
      <dgm:spPr/>
      <dgm:t>
        <a:bodyPr/>
        <a:lstStyle/>
        <a:p>
          <a:pPr>
            <a:defRPr b="1"/>
          </a:pPr>
          <a:r>
            <a:rPr lang="en-US" dirty="0"/>
            <a:t>1 </a:t>
          </a:r>
          <a:r>
            <a:rPr lang="en-US" dirty="0" err="1"/>
            <a:t>juin</a:t>
          </a:r>
          <a:endParaRPr lang="en-US" dirty="0"/>
        </a:p>
      </dgm:t>
    </dgm:pt>
    <dgm:pt modelId="{0F2FED97-A1A3-4723-A87B-567A77E65178}" type="parTrans" cxnId="{2B03C910-BB39-4563-9F9D-480FA4DA0CCA}">
      <dgm:prSet/>
      <dgm:spPr/>
      <dgm:t>
        <a:bodyPr/>
        <a:lstStyle/>
        <a:p>
          <a:endParaRPr lang="en-US"/>
        </a:p>
      </dgm:t>
    </dgm:pt>
    <dgm:pt modelId="{BD9906F5-AB62-4508-9187-D762EFB4CA93}" type="sibTrans" cxnId="{2B03C910-BB39-4563-9F9D-480FA4DA0CCA}">
      <dgm:prSet/>
      <dgm:spPr/>
      <dgm:t>
        <a:bodyPr/>
        <a:lstStyle/>
        <a:p>
          <a:endParaRPr lang="en-US"/>
        </a:p>
      </dgm:t>
    </dgm:pt>
    <dgm:pt modelId="{DC03E535-C2E5-4ACD-9970-E2FA511E336D}">
      <dgm:prSet custT="1"/>
      <dgm:spPr/>
      <dgm:t>
        <a:bodyPr/>
        <a:lstStyle/>
        <a:p>
          <a:r>
            <a:rPr lang="fr-FR" sz="1600" noProof="0" dirty="0"/>
            <a:t>Restaurer le fonctionnement hydromorphologique des cours d’eau en faveur de la biodiversité</a:t>
          </a:r>
        </a:p>
      </dgm:t>
    </dgm:pt>
    <dgm:pt modelId="{696B1430-0478-41A5-8241-670107CAE750}" type="parTrans" cxnId="{EB03F9E7-70D8-41DD-8507-4FAD29D8E110}">
      <dgm:prSet/>
      <dgm:spPr/>
      <dgm:t>
        <a:bodyPr/>
        <a:lstStyle/>
        <a:p>
          <a:endParaRPr lang="en-US"/>
        </a:p>
      </dgm:t>
    </dgm:pt>
    <dgm:pt modelId="{CE3980B2-F434-4F6E-9033-2A4862A7EC45}" type="sibTrans" cxnId="{EB03F9E7-70D8-41DD-8507-4FAD29D8E110}">
      <dgm:prSet/>
      <dgm:spPr/>
      <dgm:t>
        <a:bodyPr/>
        <a:lstStyle/>
        <a:p>
          <a:endParaRPr lang="en-US"/>
        </a:p>
      </dgm:t>
    </dgm:pt>
    <dgm:pt modelId="{F138E5C9-D394-4ACB-A4B7-38BCC3C320B0}">
      <dgm:prSet/>
      <dgm:spPr/>
      <dgm:t>
        <a:bodyPr/>
        <a:lstStyle/>
        <a:p>
          <a:pPr>
            <a:defRPr b="1"/>
          </a:pPr>
          <a:r>
            <a:rPr lang="en-US" dirty="0"/>
            <a:t>7 </a:t>
          </a:r>
          <a:r>
            <a:rPr lang="en-US" dirty="0" err="1"/>
            <a:t>juin</a:t>
          </a:r>
          <a:endParaRPr lang="en-US" dirty="0"/>
        </a:p>
      </dgm:t>
    </dgm:pt>
    <dgm:pt modelId="{01D57F80-363D-4935-961C-493248C52606}" type="parTrans" cxnId="{AADCA225-3E2B-4963-AD3F-E26EE6B387D2}">
      <dgm:prSet/>
      <dgm:spPr/>
      <dgm:t>
        <a:bodyPr/>
        <a:lstStyle/>
        <a:p>
          <a:endParaRPr lang="en-US"/>
        </a:p>
      </dgm:t>
    </dgm:pt>
    <dgm:pt modelId="{F4BE1FE6-BC61-448B-A5FC-17E901111B77}" type="sibTrans" cxnId="{AADCA225-3E2B-4963-AD3F-E26EE6B387D2}">
      <dgm:prSet/>
      <dgm:spPr/>
      <dgm:t>
        <a:bodyPr/>
        <a:lstStyle/>
        <a:p>
          <a:endParaRPr lang="en-US"/>
        </a:p>
      </dgm:t>
    </dgm:pt>
    <dgm:pt modelId="{3D6C17F6-9C1E-4F61-92F1-B7EC792919B4}">
      <dgm:prSet custT="1"/>
      <dgm:spPr/>
      <dgm:t>
        <a:bodyPr/>
        <a:lstStyle/>
        <a:p>
          <a:r>
            <a:rPr lang="fr-FR" sz="1600" noProof="0" dirty="0"/>
            <a:t>Gestion des eaux pluviales en zone urbaine, la nature à notre service</a:t>
          </a:r>
        </a:p>
      </dgm:t>
    </dgm:pt>
    <dgm:pt modelId="{076DB729-0ECB-408C-A498-4FA8D684FCC5}" type="parTrans" cxnId="{F7DEA9C9-D909-44A7-8A25-93A0B2ED2487}">
      <dgm:prSet/>
      <dgm:spPr/>
      <dgm:t>
        <a:bodyPr/>
        <a:lstStyle/>
        <a:p>
          <a:endParaRPr lang="en-US"/>
        </a:p>
      </dgm:t>
    </dgm:pt>
    <dgm:pt modelId="{6BDD7502-AB97-4A3B-9A1E-417D6F4BA093}" type="sibTrans" cxnId="{F7DEA9C9-D909-44A7-8A25-93A0B2ED2487}">
      <dgm:prSet/>
      <dgm:spPr/>
      <dgm:t>
        <a:bodyPr/>
        <a:lstStyle/>
        <a:p>
          <a:endParaRPr lang="en-US"/>
        </a:p>
      </dgm:t>
    </dgm:pt>
    <dgm:pt modelId="{F5D99FE2-35D7-4091-93FA-A604553E85B8}">
      <dgm:prSet/>
      <dgm:spPr/>
      <dgm:t>
        <a:bodyPr/>
        <a:lstStyle/>
        <a:p>
          <a:pPr>
            <a:defRPr b="1"/>
          </a:pPr>
          <a:r>
            <a:rPr lang="en-US" dirty="0"/>
            <a:t>17 </a:t>
          </a:r>
          <a:r>
            <a:rPr lang="en-US" dirty="0" err="1"/>
            <a:t>juin</a:t>
          </a:r>
          <a:endParaRPr lang="en-US" dirty="0"/>
        </a:p>
      </dgm:t>
    </dgm:pt>
    <dgm:pt modelId="{FCEB4F42-CE54-41E4-9618-E2D11EC4C7D5}" type="parTrans" cxnId="{DBA59FEC-E542-4A23-A5EA-A1AFE595EC12}">
      <dgm:prSet/>
      <dgm:spPr/>
      <dgm:t>
        <a:bodyPr/>
        <a:lstStyle/>
        <a:p>
          <a:endParaRPr lang="en-US"/>
        </a:p>
      </dgm:t>
    </dgm:pt>
    <dgm:pt modelId="{D12269F3-6C12-44A9-B600-8CAFC620F49B}" type="sibTrans" cxnId="{DBA59FEC-E542-4A23-A5EA-A1AFE595EC12}">
      <dgm:prSet/>
      <dgm:spPr/>
      <dgm:t>
        <a:bodyPr/>
        <a:lstStyle/>
        <a:p>
          <a:endParaRPr lang="en-US"/>
        </a:p>
      </dgm:t>
    </dgm:pt>
    <dgm:pt modelId="{AE1E03DA-0A17-4267-B55C-FD22AD0A80A5}">
      <dgm:prSet custT="1"/>
      <dgm:spPr/>
      <dgm:t>
        <a:bodyPr/>
        <a:lstStyle/>
        <a:p>
          <a:r>
            <a:rPr lang="fr-FR" sz="1600" noProof="0" dirty="0"/>
            <a:t>L’importance des zones humides dans la préservation de la ressource en eau</a:t>
          </a:r>
        </a:p>
      </dgm:t>
    </dgm:pt>
    <dgm:pt modelId="{5BB72396-6A3E-4575-B2FA-73B846B75634}" type="parTrans" cxnId="{2375CA44-CD1A-4D98-B8DC-84FDB650443D}">
      <dgm:prSet/>
      <dgm:spPr/>
      <dgm:t>
        <a:bodyPr/>
        <a:lstStyle/>
        <a:p>
          <a:endParaRPr lang="en-US"/>
        </a:p>
      </dgm:t>
    </dgm:pt>
    <dgm:pt modelId="{959DC9F3-6AFE-4FF4-A2D9-AB1A0AED701F}" type="sibTrans" cxnId="{2375CA44-CD1A-4D98-B8DC-84FDB650443D}">
      <dgm:prSet/>
      <dgm:spPr/>
      <dgm:t>
        <a:bodyPr/>
        <a:lstStyle/>
        <a:p>
          <a:endParaRPr lang="en-US"/>
        </a:p>
      </dgm:t>
    </dgm:pt>
    <dgm:pt modelId="{A3ACE9F8-C00C-4E49-B2F3-D55A203A03EB}">
      <dgm:prSet/>
      <dgm:spPr/>
      <dgm:t>
        <a:bodyPr/>
        <a:lstStyle/>
        <a:p>
          <a:pPr>
            <a:defRPr b="1"/>
          </a:pPr>
          <a:r>
            <a:rPr lang="en-US" dirty="0"/>
            <a:t>28 </a:t>
          </a:r>
          <a:r>
            <a:rPr lang="en-US" dirty="0" err="1"/>
            <a:t>juin</a:t>
          </a:r>
          <a:endParaRPr lang="en-US" dirty="0"/>
        </a:p>
      </dgm:t>
    </dgm:pt>
    <dgm:pt modelId="{79268B46-D2EF-42DE-A4F8-0AA9F2CB43F3}" type="parTrans" cxnId="{8B0F1EF2-4540-4420-8B27-4D059778832B}">
      <dgm:prSet/>
      <dgm:spPr/>
      <dgm:t>
        <a:bodyPr/>
        <a:lstStyle/>
        <a:p>
          <a:endParaRPr lang="en-US"/>
        </a:p>
      </dgm:t>
    </dgm:pt>
    <dgm:pt modelId="{E6F57702-6A6D-4A71-B5B8-B5BFE41D8405}" type="sibTrans" cxnId="{8B0F1EF2-4540-4420-8B27-4D059778832B}">
      <dgm:prSet/>
      <dgm:spPr/>
      <dgm:t>
        <a:bodyPr/>
        <a:lstStyle/>
        <a:p>
          <a:endParaRPr lang="en-US"/>
        </a:p>
      </dgm:t>
    </dgm:pt>
    <dgm:pt modelId="{0053FFA9-9405-42AB-B828-C400D2477E29}">
      <dgm:prSet custT="1"/>
      <dgm:spPr/>
      <dgm:t>
        <a:bodyPr/>
        <a:lstStyle/>
        <a:p>
          <a:r>
            <a:rPr lang="fr-FR" sz="1600" noProof="0" dirty="0"/>
            <a:t>La transition agricole d’un territoire</a:t>
          </a:r>
        </a:p>
      </dgm:t>
    </dgm:pt>
    <dgm:pt modelId="{5AEE4DE6-773F-48F5-9380-D846FD4CA31E}" type="parTrans" cxnId="{F64AAFAB-8B11-4398-B24C-9FE6DFA468FE}">
      <dgm:prSet/>
      <dgm:spPr/>
      <dgm:t>
        <a:bodyPr/>
        <a:lstStyle/>
        <a:p>
          <a:endParaRPr lang="en-US"/>
        </a:p>
      </dgm:t>
    </dgm:pt>
    <dgm:pt modelId="{F1A18D79-D798-496B-9B47-C9490BCA3C43}" type="sibTrans" cxnId="{F64AAFAB-8B11-4398-B24C-9FE6DFA468FE}">
      <dgm:prSet/>
      <dgm:spPr/>
      <dgm:t>
        <a:bodyPr/>
        <a:lstStyle/>
        <a:p>
          <a:endParaRPr lang="en-US"/>
        </a:p>
      </dgm:t>
    </dgm:pt>
    <dgm:pt modelId="{931352BD-B8AF-4C76-9CE4-253ACA1C9AE3}">
      <dgm:prSet/>
      <dgm:spPr/>
      <dgm:t>
        <a:bodyPr/>
        <a:lstStyle/>
        <a:p>
          <a:pPr>
            <a:defRPr b="1"/>
          </a:pPr>
          <a:r>
            <a:rPr lang="en-US" dirty="0"/>
            <a:t>5 </a:t>
          </a:r>
          <a:r>
            <a:rPr lang="en-US" dirty="0" err="1"/>
            <a:t>juil</a:t>
          </a:r>
          <a:r>
            <a:rPr lang="en-US" dirty="0"/>
            <a:t>.</a:t>
          </a:r>
        </a:p>
      </dgm:t>
    </dgm:pt>
    <dgm:pt modelId="{B2B7FFAE-428D-4419-BFF2-F02D8586C8E9}" type="parTrans" cxnId="{41C9E6FF-227D-44C4-A494-356721B54F11}">
      <dgm:prSet/>
      <dgm:spPr/>
      <dgm:t>
        <a:bodyPr/>
        <a:lstStyle/>
        <a:p>
          <a:endParaRPr lang="en-US"/>
        </a:p>
      </dgm:t>
    </dgm:pt>
    <dgm:pt modelId="{7780DF06-D15C-4707-9EA4-D89EB2D4E21F}" type="sibTrans" cxnId="{41C9E6FF-227D-44C4-A494-356721B54F11}">
      <dgm:prSet/>
      <dgm:spPr/>
      <dgm:t>
        <a:bodyPr/>
        <a:lstStyle/>
        <a:p>
          <a:endParaRPr lang="en-US"/>
        </a:p>
      </dgm:t>
    </dgm:pt>
    <dgm:pt modelId="{D0B7B283-170C-4F84-9FAA-33BF7F75BD64}">
      <dgm:prSet custT="1"/>
      <dgm:spPr/>
      <dgm:t>
        <a:bodyPr/>
        <a:lstStyle/>
        <a:p>
          <a:r>
            <a:rPr lang="fr-FR" sz="1600" noProof="0" dirty="0"/>
            <a:t>Gestion des eaux pluviales en zones agricoles et naturelles</a:t>
          </a:r>
        </a:p>
      </dgm:t>
    </dgm:pt>
    <dgm:pt modelId="{0A84CC99-A3B9-4B2A-848A-D2A418AAB4EE}" type="parTrans" cxnId="{EF465768-0EC5-4FE2-8329-CAA5916233FF}">
      <dgm:prSet/>
      <dgm:spPr/>
      <dgm:t>
        <a:bodyPr/>
        <a:lstStyle/>
        <a:p>
          <a:endParaRPr lang="en-US"/>
        </a:p>
      </dgm:t>
    </dgm:pt>
    <dgm:pt modelId="{A7B03E83-8B32-41AD-8279-ECCCAD4B15C2}" type="sibTrans" cxnId="{EF465768-0EC5-4FE2-8329-CAA5916233FF}">
      <dgm:prSet/>
      <dgm:spPr/>
      <dgm:t>
        <a:bodyPr/>
        <a:lstStyle/>
        <a:p>
          <a:endParaRPr lang="en-US"/>
        </a:p>
      </dgm:t>
    </dgm:pt>
    <dgm:pt modelId="{A9298612-E805-40D4-9F4B-E1AB3AAA1E00}" type="pres">
      <dgm:prSet presAssocID="{61603E9E-BB79-43E3-A164-7141A220F09C}" presName="root" presStyleCnt="0">
        <dgm:presLayoutVars>
          <dgm:chMax/>
          <dgm:chPref/>
          <dgm:animLvl val="lvl"/>
        </dgm:presLayoutVars>
      </dgm:prSet>
      <dgm:spPr/>
    </dgm:pt>
    <dgm:pt modelId="{29C867F4-5426-428C-8D55-58D246B52708}" type="pres">
      <dgm:prSet presAssocID="{61603E9E-BB79-43E3-A164-7141A220F09C}" presName="divider" presStyleLbl="fgAccFollowNode1" presStyleIdx="0" presStyleCnt="1"/>
      <dgm:spPr>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gm:spPr>
    </dgm:pt>
    <dgm:pt modelId="{C490CA30-032A-4F71-9DF7-E99F9DFCD0C6}" type="pres">
      <dgm:prSet presAssocID="{61603E9E-BB79-43E3-A164-7141A220F09C}" presName="nodes" presStyleCnt="0">
        <dgm:presLayoutVars>
          <dgm:chMax/>
          <dgm:chPref/>
          <dgm:animLvl val="lvl"/>
        </dgm:presLayoutVars>
      </dgm:prSet>
      <dgm:spPr/>
    </dgm:pt>
    <dgm:pt modelId="{8E0B116C-36B6-4621-82AE-21EC403E8FA3}" type="pres">
      <dgm:prSet presAssocID="{FA55E44B-8C51-4CC2-8B8D-7E17BF2CC4E0}" presName="composite" presStyleCnt="0"/>
      <dgm:spPr/>
    </dgm:pt>
    <dgm:pt modelId="{BCC69ABC-B67E-4F0D-93AB-80922C6C31B9}" type="pres">
      <dgm:prSet presAssocID="{FA55E44B-8C51-4CC2-8B8D-7E17BF2CC4E0}" presName="L1TextContainer" presStyleLbl="revTx" presStyleIdx="0" presStyleCnt="6">
        <dgm:presLayoutVars>
          <dgm:chMax val="1"/>
          <dgm:chPref val="1"/>
          <dgm:bulletEnabled val="1"/>
        </dgm:presLayoutVars>
      </dgm:prSet>
      <dgm:spPr/>
    </dgm:pt>
    <dgm:pt modelId="{6E5A9828-C8D1-4AC6-A68B-42D1C0A2550C}" type="pres">
      <dgm:prSet presAssocID="{FA55E44B-8C51-4CC2-8B8D-7E17BF2CC4E0}" presName="L2TextContainerWrapper" presStyleCnt="0">
        <dgm:presLayoutVars>
          <dgm:chMax val="0"/>
          <dgm:chPref val="0"/>
          <dgm:bulletEnabled val="1"/>
        </dgm:presLayoutVars>
      </dgm:prSet>
      <dgm:spPr/>
    </dgm:pt>
    <dgm:pt modelId="{2471D68C-4AA6-44F1-8227-1B696288F477}" type="pres">
      <dgm:prSet presAssocID="{FA55E44B-8C51-4CC2-8B8D-7E17BF2CC4E0}" presName="L2TextContainer" presStyleLbl="bgAcc1" presStyleIdx="0" presStyleCnt="6"/>
      <dgm:spPr/>
    </dgm:pt>
    <dgm:pt modelId="{6BA15286-D698-41DF-85A4-F84B1113DC21}" type="pres">
      <dgm:prSet presAssocID="{FA55E44B-8C51-4CC2-8B8D-7E17BF2CC4E0}" presName="FlexibleEmptyPlaceHolder" presStyleCnt="0"/>
      <dgm:spPr/>
    </dgm:pt>
    <dgm:pt modelId="{E726F93C-C4C4-40F3-B235-FF6FC8ACCBAA}" type="pres">
      <dgm:prSet presAssocID="{FA55E44B-8C51-4CC2-8B8D-7E17BF2CC4E0}" presName="ConnectLine" presStyleLbl="sibTrans1D1" presStyleIdx="0" presStyleCnt="6"/>
      <dgm:spPr>
        <a:noFill/>
        <a:ln w="6350" cap="flat" cmpd="sng" algn="ctr">
          <a:solidFill>
            <a:schemeClr val="accent2">
              <a:hueOff val="0"/>
              <a:satOff val="0"/>
              <a:lumOff val="0"/>
              <a:alphaOff val="0"/>
            </a:schemeClr>
          </a:solidFill>
          <a:prstDash val="dash"/>
          <a:miter lim="800000"/>
        </a:ln>
        <a:effectLst/>
      </dgm:spPr>
    </dgm:pt>
    <dgm:pt modelId="{AD7D92A0-2A8F-4F3C-8FE7-3254814432F9}" type="pres">
      <dgm:prSet presAssocID="{FA55E44B-8C51-4CC2-8B8D-7E17BF2CC4E0}" presName="ConnectorPoint" presStyleLbl="alignNode1" presStyleIdx="0" presStyleCnt="6"/>
      <dgm:spPr/>
    </dgm:pt>
    <dgm:pt modelId="{43B3D969-F79F-4960-B458-E853B22131F4}" type="pres">
      <dgm:prSet presAssocID="{FA55E44B-8C51-4CC2-8B8D-7E17BF2CC4E0}" presName="EmptyPlaceHolder" presStyleCnt="0"/>
      <dgm:spPr/>
    </dgm:pt>
    <dgm:pt modelId="{E6A9EF0B-29F2-4C0B-8974-1B0D7612148C}" type="pres">
      <dgm:prSet presAssocID="{AAC4696F-C8C7-4133-8482-2F031DC3097D}" presName="spaceBetweenRectangles" presStyleCnt="0"/>
      <dgm:spPr/>
    </dgm:pt>
    <dgm:pt modelId="{B06E743B-1F5B-4349-BA67-2CBCEDC88CC6}" type="pres">
      <dgm:prSet presAssocID="{D574C13A-6CA7-497E-B8FD-C34F2FF63745}" presName="composite" presStyleCnt="0"/>
      <dgm:spPr/>
    </dgm:pt>
    <dgm:pt modelId="{5B5EE02E-DBDA-4051-A37E-E96225E23754}" type="pres">
      <dgm:prSet presAssocID="{D574C13A-6CA7-497E-B8FD-C34F2FF63745}" presName="L1TextContainer" presStyleLbl="revTx" presStyleIdx="1" presStyleCnt="6">
        <dgm:presLayoutVars>
          <dgm:chMax val="1"/>
          <dgm:chPref val="1"/>
          <dgm:bulletEnabled val="1"/>
        </dgm:presLayoutVars>
      </dgm:prSet>
      <dgm:spPr/>
    </dgm:pt>
    <dgm:pt modelId="{ACC84489-D4A9-4806-82A3-A49A686350D6}" type="pres">
      <dgm:prSet presAssocID="{D574C13A-6CA7-497E-B8FD-C34F2FF63745}" presName="L2TextContainerWrapper" presStyleCnt="0">
        <dgm:presLayoutVars>
          <dgm:chMax val="0"/>
          <dgm:chPref val="0"/>
          <dgm:bulletEnabled val="1"/>
        </dgm:presLayoutVars>
      </dgm:prSet>
      <dgm:spPr/>
    </dgm:pt>
    <dgm:pt modelId="{43CEB892-FFF9-4860-85F3-CE230720192E}" type="pres">
      <dgm:prSet presAssocID="{D574C13A-6CA7-497E-B8FD-C34F2FF63745}" presName="L2TextContainer" presStyleLbl="bgAcc1" presStyleIdx="1" presStyleCnt="6"/>
      <dgm:spPr/>
    </dgm:pt>
    <dgm:pt modelId="{2157196F-DDE2-40BE-B973-84424B87CB2C}" type="pres">
      <dgm:prSet presAssocID="{D574C13A-6CA7-497E-B8FD-C34F2FF63745}" presName="FlexibleEmptyPlaceHolder" presStyleCnt="0"/>
      <dgm:spPr/>
    </dgm:pt>
    <dgm:pt modelId="{42E92C3B-458E-493C-B581-09AFDAD9F535}" type="pres">
      <dgm:prSet presAssocID="{D574C13A-6CA7-497E-B8FD-C34F2FF63745}" presName="ConnectLine" presStyleLbl="sibTrans1D1" presStyleIdx="1" presStyleCnt="6"/>
      <dgm:spPr>
        <a:noFill/>
        <a:ln w="6350" cap="flat" cmpd="sng" algn="ctr">
          <a:solidFill>
            <a:schemeClr val="accent2">
              <a:hueOff val="-291073"/>
              <a:satOff val="-16786"/>
              <a:lumOff val="1726"/>
              <a:alphaOff val="0"/>
            </a:schemeClr>
          </a:solidFill>
          <a:prstDash val="dash"/>
          <a:miter lim="800000"/>
        </a:ln>
        <a:effectLst/>
      </dgm:spPr>
    </dgm:pt>
    <dgm:pt modelId="{811EC6A5-E8AE-44C9-A01F-9F40CAFA6C7E}" type="pres">
      <dgm:prSet presAssocID="{D574C13A-6CA7-497E-B8FD-C34F2FF63745}" presName="ConnectorPoint" presStyleLbl="alignNode1" presStyleIdx="1" presStyleCnt="6"/>
      <dgm:spPr/>
    </dgm:pt>
    <dgm:pt modelId="{C47F50E9-D4F2-49E4-8383-0C4447CE869B}" type="pres">
      <dgm:prSet presAssocID="{D574C13A-6CA7-497E-B8FD-C34F2FF63745}" presName="EmptyPlaceHolder" presStyleCnt="0"/>
      <dgm:spPr/>
    </dgm:pt>
    <dgm:pt modelId="{FB57045D-7DC1-4550-AC14-E89C6CA76435}" type="pres">
      <dgm:prSet presAssocID="{BD9906F5-AB62-4508-9187-D762EFB4CA93}" presName="spaceBetweenRectangles" presStyleCnt="0"/>
      <dgm:spPr/>
    </dgm:pt>
    <dgm:pt modelId="{70532E45-9BAF-47F1-9AB2-878EAB783C26}" type="pres">
      <dgm:prSet presAssocID="{F138E5C9-D394-4ACB-A4B7-38BCC3C320B0}" presName="composite" presStyleCnt="0"/>
      <dgm:spPr/>
    </dgm:pt>
    <dgm:pt modelId="{62B7D491-94AE-4100-869B-6130D1C0AC44}" type="pres">
      <dgm:prSet presAssocID="{F138E5C9-D394-4ACB-A4B7-38BCC3C320B0}" presName="L1TextContainer" presStyleLbl="revTx" presStyleIdx="2" presStyleCnt="6">
        <dgm:presLayoutVars>
          <dgm:chMax val="1"/>
          <dgm:chPref val="1"/>
          <dgm:bulletEnabled val="1"/>
        </dgm:presLayoutVars>
      </dgm:prSet>
      <dgm:spPr/>
    </dgm:pt>
    <dgm:pt modelId="{1F8B5208-7244-4BDC-8258-04BE87B7836A}" type="pres">
      <dgm:prSet presAssocID="{F138E5C9-D394-4ACB-A4B7-38BCC3C320B0}" presName="L2TextContainerWrapper" presStyleCnt="0">
        <dgm:presLayoutVars>
          <dgm:chMax val="0"/>
          <dgm:chPref val="0"/>
          <dgm:bulletEnabled val="1"/>
        </dgm:presLayoutVars>
      </dgm:prSet>
      <dgm:spPr/>
    </dgm:pt>
    <dgm:pt modelId="{1AC69347-7971-42AB-99E4-D7B760EC2BAC}" type="pres">
      <dgm:prSet presAssocID="{F138E5C9-D394-4ACB-A4B7-38BCC3C320B0}" presName="L2TextContainer" presStyleLbl="bgAcc1" presStyleIdx="2" presStyleCnt="6"/>
      <dgm:spPr/>
    </dgm:pt>
    <dgm:pt modelId="{39F46379-1D9F-46A7-8C8F-39F8F58BAD44}" type="pres">
      <dgm:prSet presAssocID="{F138E5C9-D394-4ACB-A4B7-38BCC3C320B0}" presName="FlexibleEmptyPlaceHolder" presStyleCnt="0"/>
      <dgm:spPr/>
    </dgm:pt>
    <dgm:pt modelId="{4FDD3FD4-E09E-4524-8D9E-7E7474100AE0}" type="pres">
      <dgm:prSet presAssocID="{F138E5C9-D394-4ACB-A4B7-38BCC3C320B0}" presName="ConnectLine" presStyleLbl="sibTrans1D1" presStyleIdx="2" presStyleCnt="6"/>
      <dgm:spPr>
        <a:noFill/>
        <a:ln w="6350" cap="flat" cmpd="sng" algn="ctr">
          <a:solidFill>
            <a:schemeClr val="accent2">
              <a:hueOff val="-582145"/>
              <a:satOff val="-33571"/>
              <a:lumOff val="3451"/>
              <a:alphaOff val="0"/>
            </a:schemeClr>
          </a:solidFill>
          <a:prstDash val="dash"/>
          <a:miter lim="800000"/>
        </a:ln>
        <a:effectLst/>
      </dgm:spPr>
    </dgm:pt>
    <dgm:pt modelId="{058643D4-1046-42D6-89A5-671C7983448F}" type="pres">
      <dgm:prSet presAssocID="{F138E5C9-D394-4ACB-A4B7-38BCC3C320B0}" presName="ConnectorPoint" presStyleLbl="alignNode1" presStyleIdx="2" presStyleCnt="6"/>
      <dgm:spPr/>
    </dgm:pt>
    <dgm:pt modelId="{D8027A2B-F457-49F1-A8B6-D59009DF6AA1}" type="pres">
      <dgm:prSet presAssocID="{F138E5C9-D394-4ACB-A4B7-38BCC3C320B0}" presName="EmptyPlaceHolder" presStyleCnt="0"/>
      <dgm:spPr/>
    </dgm:pt>
    <dgm:pt modelId="{7A9F0461-F13B-4C9C-8E81-A96B194599F0}" type="pres">
      <dgm:prSet presAssocID="{F4BE1FE6-BC61-448B-A5FC-17E901111B77}" presName="spaceBetweenRectangles" presStyleCnt="0"/>
      <dgm:spPr/>
    </dgm:pt>
    <dgm:pt modelId="{4C5C7C34-1621-4A16-8C22-FE3C1F135ADA}" type="pres">
      <dgm:prSet presAssocID="{F5D99FE2-35D7-4091-93FA-A604553E85B8}" presName="composite" presStyleCnt="0"/>
      <dgm:spPr/>
    </dgm:pt>
    <dgm:pt modelId="{F3C7C31E-A9E4-4E62-839B-D355A2C6F41F}" type="pres">
      <dgm:prSet presAssocID="{F5D99FE2-35D7-4091-93FA-A604553E85B8}" presName="L1TextContainer" presStyleLbl="revTx" presStyleIdx="3" presStyleCnt="6">
        <dgm:presLayoutVars>
          <dgm:chMax val="1"/>
          <dgm:chPref val="1"/>
          <dgm:bulletEnabled val="1"/>
        </dgm:presLayoutVars>
      </dgm:prSet>
      <dgm:spPr/>
    </dgm:pt>
    <dgm:pt modelId="{CED36B22-7F2C-412B-A8B9-D6FA34202B64}" type="pres">
      <dgm:prSet presAssocID="{F5D99FE2-35D7-4091-93FA-A604553E85B8}" presName="L2TextContainerWrapper" presStyleCnt="0">
        <dgm:presLayoutVars>
          <dgm:chMax val="0"/>
          <dgm:chPref val="0"/>
          <dgm:bulletEnabled val="1"/>
        </dgm:presLayoutVars>
      </dgm:prSet>
      <dgm:spPr/>
    </dgm:pt>
    <dgm:pt modelId="{24357D3D-73C0-4611-8954-3E51754ABD47}" type="pres">
      <dgm:prSet presAssocID="{F5D99FE2-35D7-4091-93FA-A604553E85B8}" presName="L2TextContainer" presStyleLbl="bgAcc1" presStyleIdx="3" presStyleCnt="6"/>
      <dgm:spPr/>
    </dgm:pt>
    <dgm:pt modelId="{3FF0D0C9-702C-4B9F-A8DA-AF85C7B68746}" type="pres">
      <dgm:prSet presAssocID="{F5D99FE2-35D7-4091-93FA-A604553E85B8}" presName="FlexibleEmptyPlaceHolder" presStyleCnt="0"/>
      <dgm:spPr/>
    </dgm:pt>
    <dgm:pt modelId="{24436FD8-0460-4A95-969F-DAB6E5496396}" type="pres">
      <dgm:prSet presAssocID="{F5D99FE2-35D7-4091-93FA-A604553E85B8}" presName="ConnectLine" presStyleLbl="sibTrans1D1" presStyleIdx="3" presStyleCnt="6"/>
      <dgm:spPr>
        <a:noFill/>
        <a:ln w="6350" cap="flat" cmpd="sng" algn="ctr">
          <a:solidFill>
            <a:schemeClr val="accent2">
              <a:hueOff val="-873218"/>
              <a:satOff val="-50357"/>
              <a:lumOff val="5177"/>
              <a:alphaOff val="0"/>
            </a:schemeClr>
          </a:solidFill>
          <a:prstDash val="dash"/>
          <a:miter lim="800000"/>
        </a:ln>
        <a:effectLst/>
      </dgm:spPr>
    </dgm:pt>
    <dgm:pt modelId="{5FE6D1DC-66E0-459C-B398-33212811CB85}" type="pres">
      <dgm:prSet presAssocID="{F5D99FE2-35D7-4091-93FA-A604553E85B8}" presName="ConnectorPoint" presStyleLbl="alignNode1" presStyleIdx="3" presStyleCnt="6"/>
      <dgm:spPr/>
    </dgm:pt>
    <dgm:pt modelId="{4C02E279-DBC1-4A23-97D9-2BD48ECEB5E9}" type="pres">
      <dgm:prSet presAssocID="{F5D99FE2-35D7-4091-93FA-A604553E85B8}" presName="EmptyPlaceHolder" presStyleCnt="0"/>
      <dgm:spPr/>
    </dgm:pt>
    <dgm:pt modelId="{62F38A64-85D9-41F9-A32B-AA437BF2B239}" type="pres">
      <dgm:prSet presAssocID="{D12269F3-6C12-44A9-B600-8CAFC620F49B}" presName="spaceBetweenRectangles" presStyleCnt="0"/>
      <dgm:spPr/>
    </dgm:pt>
    <dgm:pt modelId="{E51B4162-5DF5-4765-AC52-73F49586731B}" type="pres">
      <dgm:prSet presAssocID="{A3ACE9F8-C00C-4E49-B2F3-D55A203A03EB}" presName="composite" presStyleCnt="0"/>
      <dgm:spPr/>
    </dgm:pt>
    <dgm:pt modelId="{4962DB0E-52CE-4CD5-9314-9686BB948B26}" type="pres">
      <dgm:prSet presAssocID="{A3ACE9F8-C00C-4E49-B2F3-D55A203A03EB}" presName="L1TextContainer" presStyleLbl="revTx" presStyleIdx="4" presStyleCnt="6">
        <dgm:presLayoutVars>
          <dgm:chMax val="1"/>
          <dgm:chPref val="1"/>
          <dgm:bulletEnabled val="1"/>
        </dgm:presLayoutVars>
      </dgm:prSet>
      <dgm:spPr/>
    </dgm:pt>
    <dgm:pt modelId="{C14653CA-DD7D-482F-954A-FD8A4B1E877D}" type="pres">
      <dgm:prSet presAssocID="{A3ACE9F8-C00C-4E49-B2F3-D55A203A03EB}" presName="L2TextContainerWrapper" presStyleCnt="0">
        <dgm:presLayoutVars>
          <dgm:chMax val="0"/>
          <dgm:chPref val="0"/>
          <dgm:bulletEnabled val="1"/>
        </dgm:presLayoutVars>
      </dgm:prSet>
      <dgm:spPr/>
    </dgm:pt>
    <dgm:pt modelId="{4A6A32D4-B52B-481C-B881-C0AE9CD44795}" type="pres">
      <dgm:prSet presAssocID="{A3ACE9F8-C00C-4E49-B2F3-D55A203A03EB}" presName="L2TextContainer" presStyleLbl="bgAcc1" presStyleIdx="4" presStyleCnt="6"/>
      <dgm:spPr/>
    </dgm:pt>
    <dgm:pt modelId="{C42F7B3E-7097-4766-AEE7-C4382D05BF86}" type="pres">
      <dgm:prSet presAssocID="{A3ACE9F8-C00C-4E49-B2F3-D55A203A03EB}" presName="FlexibleEmptyPlaceHolder" presStyleCnt="0"/>
      <dgm:spPr/>
    </dgm:pt>
    <dgm:pt modelId="{5211FC08-5098-40DF-9FDE-7806398B4C15}" type="pres">
      <dgm:prSet presAssocID="{A3ACE9F8-C00C-4E49-B2F3-D55A203A03EB}" presName="ConnectLine" presStyleLbl="sibTrans1D1" presStyleIdx="4" presStyleCnt="6"/>
      <dgm:spPr>
        <a:noFill/>
        <a:ln w="6350" cap="flat" cmpd="sng" algn="ctr">
          <a:solidFill>
            <a:schemeClr val="accent2">
              <a:hueOff val="-1164290"/>
              <a:satOff val="-67142"/>
              <a:lumOff val="6902"/>
              <a:alphaOff val="0"/>
            </a:schemeClr>
          </a:solidFill>
          <a:prstDash val="dash"/>
          <a:miter lim="800000"/>
        </a:ln>
        <a:effectLst/>
      </dgm:spPr>
    </dgm:pt>
    <dgm:pt modelId="{72A2A917-3B6D-4DE1-9A47-13ED1D40F303}" type="pres">
      <dgm:prSet presAssocID="{A3ACE9F8-C00C-4E49-B2F3-D55A203A03EB}" presName="ConnectorPoint" presStyleLbl="alignNode1" presStyleIdx="4" presStyleCnt="6"/>
      <dgm:spPr/>
    </dgm:pt>
    <dgm:pt modelId="{4FF0E35D-02E4-43A0-A156-7651C8DDDBE8}" type="pres">
      <dgm:prSet presAssocID="{A3ACE9F8-C00C-4E49-B2F3-D55A203A03EB}" presName="EmptyPlaceHolder" presStyleCnt="0"/>
      <dgm:spPr/>
    </dgm:pt>
    <dgm:pt modelId="{CC94F521-E3D4-42B1-90BB-AD25F064A6F0}" type="pres">
      <dgm:prSet presAssocID="{E6F57702-6A6D-4A71-B5B8-B5BFE41D8405}" presName="spaceBetweenRectangles" presStyleCnt="0"/>
      <dgm:spPr/>
    </dgm:pt>
    <dgm:pt modelId="{8B8C0B60-90A8-43D0-98E0-E4CF97F89847}" type="pres">
      <dgm:prSet presAssocID="{931352BD-B8AF-4C76-9CE4-253ACA1C9AE3}" presName="composite" presStyleCnt="0"/>
      <dgm:spPr/>
    </dgm:pt>
    <dgm:pt modelId="{6FE25105-D9C1-46F0-B13C-86F0866CD451}" type="pres">
      <dgm:prSet presAssocID="{931352BD-B8AF-4C76-9CE4-253ACA1C9AE3}" presName="L1TextContainer" presStyleLbl="revTx" presStyleIdx="5" presStyleCnt="6">
        <dgm:presLayoutVars>
          <dgm:chMax val="1"/>
          <dgm:chPref val="1"/>
          <dgm:bulletEnabled val="1"/>
        </dgm:presLayoutVars>
      </dgm:prSet>
      <dgm:spPr/>
    </dgm:pt>
    <dgm:pt modelId="{C1CFF43A-4736-4136-A75B-3E32D969E1CA}" type="pres">
      <dgm:prSet presAssocID="{931352BD-B8AF-4C76-9CE4-253ACA1C9AE3}" presName="L2TextContainerWrapper" presStyleCnt="0">
        <dgm:presLayoutVars>
          <dgm:chMax val="0"/>
          <dgm:chPref val="0"/>
          <dgm:bulletEnabled val="1"/>
        </dgm:presLayoutVars>
      </dgm:prSet>
      <dgm:spPr/>
    </dgm:pt>
    <dgm:pt modelId="{85DD406A-0F58-4D2C-8674-EFC8E8220593}" type="pres">
      <dgm:prSet presAssocID="{931352BD-B8AF-4C76-9CE4-253ACA1C9AE3}" presName="L2TextContainer" presStyleLbl="bgAcc1" presStyleIdx="5" presStyleCnt="6"/>
      <dgm:spPr/>
    </dgm:pt>
    <dgm:pt modelId="{3F42F99D-EC54-47A0-BE6B-B13E3A3AAF57}" type="pres">
      <dgm:prSet presAssocID="{931352BD-B8AF-4C76-9CE4-253ACA1C9AE3}" presName="FlexibleEmptyPlaceHolder" presStyleCnt="0"/>
      <dgm:spPr/>
    </dgm:pt>
    <dgm:pt modelId="{CCFBC46A-0A03-423A-A9E2-93D41E053BF6}" type="pres">
      <dgm:prSet presAssocID="{931352BD-B8AF-4C76-9CE4-253ACA1C9AE3}" presName="ConnectLine" presStyleLbl="sibTrans1D1" presStyleIdx="5" presStyleCnt="6"/>
      <dgm:spPr>
        <a:noFill/>
        <a:ln w="6350" cap="flat" cmpd="sng" algn="ctr">
          <a:solidFill>
            <a:schemeClr val="accent2">
              <a:hueOff val="-1455363"/>
              <a:satOff val="-83928"/>
              <a:lumOff val="8628"/>
              <a:alphaOff val="0"/>
            </a:schemeClr>
          </a:solidFill>
          <a:prstDash val="dash"/>
          <a:miter lim="800000"/>
        </a:ln>
        <a:effectLst/>
      </dgm:spPr>
    </dgm:pt>
    <dgm:pt modelId="{8AAB29A5-BBF4-4485-BADA-921893029E04}" type="pres">
      <dgm:prSet presAssocID="{931352BD-B8AF-4C76-9CE4-253ACA1C9AE3}" presName="ConnectorPoint" presStyleLbl="alignNode1" presStyleIdx="5" presStyleCnt="6"/>
      <dgm:spPr/>
    </dgm:pt>
    <dgm:pt modelId="{E5F8584D-1DEF-4E57-A4AF-87649D9B9E54}" type="pres">
      <dgm:prSet presAssocID="{931352BD-B8AF-4C76-9CE4-253ACA1C9AE3}" presName="EmptyPlaceHolder" presStyleCnt="0"/>
      <dgm:spPr/>
    </dgm:pt>
  </dgm:ptLst>
  <dgm:cxnLst>
    <dgm:cxn modelId="{AF1C6604-2D27-4DA8-80D6-2193433FBADC}" type="presOf" srcId="{931352BD-B8AF-4C76-9CE4-253ACA1C9AE3}" destId="{6FE25105-D9C1-46F0-B13C-86F0866CD451}" srcOrd="0" destOrd="0" presId="urn:microsoft.com/office/officeart/2016/7/layout/BasicTimeline"/>
    <dgm:cxn modelId="{E455F10C-39DF-4660-BBBD-3C758B49B636}" type="presOf" srcId="{3D6C17F6-9C1E-4F61-92F1-B7EC792919B4}" destId="{1AC69347-7971-42AB-99E4-D7B760EC2BAC}" srcOrd="0" destOrd="0" presId="urn:microsoft.com/office/officeart/2016/7/layout/BasicTimeline"/>
    <dgm:cxn modelId="{2B03C910-BB39-4563-9F9D-480FA4DA0CCA}" srcId="{61603E9E-BB79-43E3-A164-7141A220F09C}" destId="{D574C13A-6CA7-497E-B8FD-C34F2FF63745}" srcOrd="1" destOrd="0" parTransId="{0F2FED97-A1A3-4723-A87B-567A77E65178}" sibTransId="{BD9906F5-AB62-4508-9187-D762EFB4CA93}"/>
    <dgm:cxn modelId="{AADCA225-3E2B-4963-AD3F-E26EE6B387D2}" srcId="{61603E9E-BB79-43E3-A164-7141A220F09C}" destId="{F138E5C9-D394-4ACB-A4B7-38BCC3C320B0}" srcOrd="2" destOrd="0" parTransId="{01D57F80-363D-4935-961C-493248C52606}" sibTransId="{F4BE1FE6-BC61-448B-A5FC-17E901111B77}"/>
    <dgm:cxn modelId="{99C3E52A-6582-47AD-8FF7-D25C062BAE9F}" type="presOf" srcId="{F138E5C9-D394-4ACB-A4B7-38BCC3C320B0}" destId="{62B7D491-94AE-4100-869B-6130D1C0AC44}" srcOrd="0" destOrd="0" presId="urn:microsoft.com/office/officeart/2016/7/layout/BasicTimeline"/>
    <dgm:cxn modelId="{737C6F3B-262B-4D2A-9F6D-823955B24A8D}" type="presOf" srcId="{D574C13A-6CA7-497E-B8FD-C34F2FF63745}" destId="{5B5EE02E-DBDA-4051-A37E-E96225E23754}" srcOrd="0" destOrd="0" presId="urn:microsoft.com/office/officeart/2016/7/layout/BasicTimeline"/>
    <dgm:cxn modelId="{38B4DE41-57FB-4E3E-BD8C-A7B66B996E81}" srcId="{61603E9E-BB79-43E3-A164-7141A220F09C}" destId="{FA55E44B-8C51-4CC2-8B8D-7E17BF2CC4E0}" srcOrd="0" destOrd="0" parTransId="{EAECBAF7-A478-4491-A936-834A64A538F4}" sibTransId="{AAC4696F-C8C7-4133-8482-2F031DC3097D}"/>
    <dgm:cxn modelId="{2375CA44-CD1A-4D98-B8DC-84FDB650443D}" srcId="{F5D99FE2-35D7-4091-93FA-A604553E85B8}" destId="{AE1E03DA-0A17-4267-B55C-FD22AD0A80A5}" srcOrd="0" destOrd="0" parTransId="{5BB72396-6A3E-4575-B2FA-73B846B75634}" sibTransId="{959DC9F3-6AFE-4FF4-A2D9-AB1A0AED701F}"/>
    <dgm:cxn modelId="{EF465768-0EC5-4FE2-8329-CAA5916233FF}" srcId="{931352BD-B8AF-4C76-9CE4-253ACA1C9AE3}" destId="{D0B7B283-170C-4F84-9FAA-33BF7F75BD64}" srcOrd="0" destOrd="0" parTransId="{0A84CC99-A3B9-4B2A-848A-D2A418AAB4EE}" sibTransId="{A7B03E83-8B32-41AD-8279-ECCCAD4B15C2}"/>
    <dgm:cxn modelId="{5024D675-FEBF-4314-A86E-066F928B4914}" type="presOf" srcId="{A3ACE9F8-C00C-4E49-B2F3-D55A203A03EB}" destId="{4962DB0E-52CE-4CD5-9314-9686BB948B26}" srcOrd="0" destOrd="0" presId="urn:microsoft.com/office/officeart/2016/7/layout/BasicTimeline"/>
    <dgm:cxn modelId="{BC6F027C-4408-4C09-9FF7-6718B2C36562}" type="presOf" srcId="{AE1E03DA-0A17-4267-B55C-FD22AD0A80A5}" destId="{24357D3D-73C0-4611-8954-3E51754ABD47}" srcOrd="0" destOrd="0" presId="urn:microsoft.com/office/officeart/2016/7/layout/BasicTimeline"/>
    <dgm:cxn modelId="{35190480-82A2-4E1F-98A5-47ED4FAC613F}" type="presOf" srcId="{F5D99FE2-35D7-4091-93FA-A604553E85B8}" destId="{F3C7C31E-A9E4-4E62-839B-D355A2C6F41F}" srcOrd="0" destOrd="0" presId="urn:microsoft.com/office/officeart/2016/7/layout/BasicTimeline"/>
    <dgm:cxn modelId="{985C0888-615E-4D5F-981A-07AEA345448A}" type="presOf" srcId="{61603E9E-BB79-43E3-A164-7141A220F09C}" destId="{A9298612-E805-40D4-9F4B-E1AB3AAA1E00}" srcOrd="0" destOrd="0" presId="urn:microsoft.com/office/officeart/2016/7/layout/BasicTimeline"/>
    <dgm:cxn modelId="{74CD01A0-4041-4D7E-A9BE-ED82EB561DE6}" type="presOf" srcId="{8E7714BB-48C0-4D47-B10D-7BF3BE8853B5}" destId="{2471D68C-4AA6-44F1-8227-1B696288F477}" srcOrd="0" destOrd="0" presId="urn:microsoft.com/office/officeart/2016/7/layout/BasicTimeline"/>
    <dgm:cxn modelId="{CC400FA4-2BB7-4C19-8195-712237CA8998}" type="presOf" srcId="{0053FFA9-9405-42AB-B828-C400D2477E29}" destId="{4A6A32D4-B52B-481C-B881-C0AE9CD44795}" srcOrd="0" destOrd="0" presId="urn:microsoft.com/office/officeart/2016/7/layout/BasicTimeline"/>
    <dgm:cxn modelId="{4841E9A9-C87D-41B4-86F9-65E13F1F06EF}" type="presOf" srcId="{DC03E535-C2E5-4ACD-9970-E2FA511E336D}" destId="{43CEB892-FFF9-4860-85F3-CE230720192E}" srcOrd="0" destOrd="0" presId="urn:microsoft.com/office/officeart/2016/7/layout/BasicTimeline"/>
    <dgm:cxn modelId="{F64AAFAB-8B11-4398-B24C-9FE6DFA468FE}" srcId="{A3ACE9F8-C00C-4E49-B2F3-D55A203A03EB}" destId="{0053FFA9-9405-42AB-B828-C400D2477E29}" srcOrd="0" destOrd="0" parTransId="{5AEE4DE6-773F-48F5-9380-D846FD4CA31E}" sibTransId="{F1A18D79-D798-496B-9B47-C9490BCA3C43}"/>
    <dgm:cxn modelId="{8F251CC3-3707-4CA1-BB41-3EF845D2D881}" type="presOf" srcId="{D0B7B283-170C-4F84-9FAA-33BF7F75BD64}" destId="{85DD406A-0F58-4D2C-8674-EFC8E8220593}" srcOrd="0" destOrd="0" presId="urn:microsoft.com/office/officeart/2016/7/layout/BasicTimeline"/>
    <dgm:cxn modelId="{F7DEA9C9-D909-44A7-8A25-93A0B2ED2487}" srcId="{F138E5C9-D394-4ACB-A4B7-38BCC3C320B0}" destId="{3D6C17F6-9C1E-4F61-92F1-B7EC792919B4}" srcOrd="0" destOrd="0" parTransId="{076DB729-0ECB-408C-A498-4FA8D684FCC5}" sibTransId="{6BDD7502-AB97-4A3B-9A1E-417D6F4BA093}"/>
    <dgm:cxn modelId="{EB03F9E7-70D8-41DD-8507-4FAD29D8E110}" srcId="{D574C13A-6CA7-497E-B8FD-C34F2FF63745}" destId="{DC03E535-C2E5-4ACD-9970-E2FA511E336D}" srcOrd="0" destOrd="0" parTransId="{696B1430-0478-41A5-8241-670107CAE750}" sibTransId="{CE3980B2-F434-4F6E-9033-2A4862A7EC45}"/>
    <dgm:cxn modelId="{DBA59FEC-E542-4A23-A5EA-A1AFE595EC12}" srcId="{61603E9E-BB79-43E3-A164-7141A220F09C}" destId="{F5D99FE2-35D7-4091-93FA-A604553E85B8}" srcOrd="3" destOrd="0" parTransId="{FCEB4F42-CE54-41E4-9618-E2D11EC4C7D5}" sibTransId="{D12269F3-6C12-44A9-B600-8CAFC620F49B}"/>
    <dgm:cxn modelId="{8B0F1EF2-4540-4420-8B27-4D059778832B}" srcId="{61603E9E-BB79-43E3-A164-7141A220F09C}" destId="{A3ACE9F8-C00C-4E49-B2F3-D55A203A03EB}" srcOrd="4" destOrd="0" parTransId="{79268B46-D2EF-42DE-A4F8-0AA9F2CB43F3}" sibTransId="{E6F57702-6A6D-4A71-B5B8-B5BFE41D8405}"/>
    <dgm:cxn modelId="{C6B907FE-A6C2-4354-8A25-A09285254EA7}" srcId="{FA55E44B-8C51-4CC2-8B8D-7E17BF2CC4E0}" destId="{8E7714BB-48C0-4D47-B10D-7BF3BE8853B5}" srcOrd="0" destOrd="0" parTransId="{5D48F0B8-68F1-4D14-B8D5-AF8A60AB4179}" sibTransId="{EAD36DEF-DFA5-44E6-9081-60E21072A374}"/>
    <dgm:cxn modelId="{6653FCFE-8407-4D1E-97A0-7B297B85B96F}" type="presOf" srcId="{FA55E44B-8C51-4CC2-8B8D-7E17BF2CC4E0}" destId="{BCC69ABC-B67E-4F0D-93AB-80922C6C31B9}" srcOrd="0" destOrd="0" presId="urn:microsoft.com/office/officeart/2016/7/layout/BasicTimeline"/>
    <dgm:cxn modelId="{41C9E6FF-227D-44C4-A494-356721B54F11}" srcId="{61603E9E-BB79-43E3-A164-7141A220F09C}" destId="{931352BD-B8AF-4C76-9CE4-253ACA1C9AE3}" srcOrd="5" destOrd="0" parTransId="{B2B7FFAE-428D-4419-BFF2-F02D8586C8E9}" sibTransId="{7780DF06-D15C-4707-9EA4-D89EB2D4E21F}"/>
    <dgm:cxn modelId="{255FBEF5-8C56-4D6B-9C81-D87A92089993}" type="presParOf" srcId="{A9298612-E805-40D4-9F4B-E1AB3AAA1E00}" destId="{29C867F4-5426-428C-8D55-58D246B52708}" srcOrd="0" destOrd="0" presId="urn:microsoft.com/office/officeart/2016/7/layout/BasicTimeline"/>
    <dgm:cxn modelId="{1E491EFF-7364-405B-8C08-BAA91518AEEA}" type="presParOf" srcId="{A9298612-E805-40D4-9F4B-E1AB3AAA1E00}" destId="{C490CA30-032A-4F71-9DF7-E99F9DFCD0C6}" srcOrd="1" destOrd="0" presId="urn:microsoft.com/office/officeart/2016/7/layout/BasicTimeline"/>
    <dgm:cxn modelId="{B5712CB5-42EA-4B71-BEC7-C9CEFA1F1EB7}" type="presParOf" srcId="{C490CA30-032A-4F71-9DF7-E99F9DFCD0C6}" destId="{8E0B116C-36B6-4621-82AE-21EC403E8FA3}" srcOrd="0" destOrd="0" presId="urn:microsoft.com/office/officeart/2016/7/layout/BasicTimeline"/>
    <dgm:cxn modelId="{E76BA1FA-9CAC-4109-9E0A-DF868B6A4E3A}" type="presParOf" srcId="{8E0B116C-36B6-4621-82AE-21EC403E8FA3}" destId="{BCC69ABC-B67E-4F0D-93AB-80922C6C31B9}" srcOrd="0" destOrd="0" presId="urn:microsoft.com/office/officeart/2016/7/layout/BasicTimeline"/>
    <dgm:cxn modelId="{88535A5B-C167-45E7-86B9-460444C53F35}" type="presParOf" srcId="{8E0B116C-36B6-4621-82AE-21EC403E8FA3}" destId="{6E5A9828-C8D1-4AC6-A68B-42D1C0A2550C}" srcOrd="1" destOrd="0" presId="urn:microsoft.com/office/officeart/2016/7/layout/BasicTimeline"/>
    <dgm:cxn modelId="{0013B204-69F1-43BF-8E66-FD518520EB23}" type="presParOf" srcId="{6E5A9828-C8D1-4AC6-A68B-42D1C0A2550C}" destId="{2471D68C-4AA6-44F1-8227-1B696288F477}" srcOrd="0" destOrd="0" presId="urn:microsoft.com/office/officeart/2016/7/layout/BasicTimeline"/>
    <dgm:cxn modelId="{E3908F75-0849-4F42-BBFE-4CC6E20A272F}" type="presParOf" srcId="{6E5A9828-C8D1-4AC6-A68B-42D1C0A2550C}" destId="{6BA15286-D698-41DF-85A4-F84B1113DC21}" srcOrd="1" destOrd="0" presId="urn:microsoft.com/office/officeart/2016/7/layout/BasicTimeline"/>
    <dgm:cxn modelId="{6197933B-1D7B-4D18-81ED-848A5BC4499B}" type="presParOf" srcId="{8E0B116C-36B6-4621-82AE-21EC403E8FA3}" destId="{E726F93C-C4C4-40F3-B235-FF6FC8ACCBAA}" srcOrd="2" destOrd="0" presId="urn:microsoft.com/office/officeart/2016/7/layout/BasicTimeline"/>
    <dgm:cxn modelId="{2072C185-4C10-4694-B4FD-B71A7B12B286}" type="presParOf" srcId="{8E0B116C-36B6-4621-82AE-21EC403E8FA3}" destId="{AD7D92A0-2A8F-4F3C-8FE7-3254814432F9}" srcOrd="3" destOrd="0" presId="urn:microsoft.com/office/officeart/2016/7/layout/BasicTimeline"/>
    <dgm:cxn modelId="{C347B250-C6AC-4180-A1C4-44C5C089C84E}" type="presParOf" srcId="{8E0B116C-36B6-4621-82AE-21EC403E8FA3}" destId="{43B3D969-F79F-4960-B458-E853B22131F4}" srcOrd="4" destOrd="0" presId="urn:microsoft.com/office/officeart/2016/7/layout/BasicTimeline"/>
    <dgm:cxn modelId="{CB2D2555-6A45-4C17-A4C2-854AC2708825}" type="presParOf" srcId="{C490CA30-032A-4F71-9DF7-E99F9DFCD0C6}" destId="{E6A9EF0B-29F2-4C0B-8974-1B0D7612148C}" srcOrd="1" destOrd="0" presId="urn:microsoft.com/office/officeart/2016/7/layout/BasicTimeline"/>
    <dgm:cxn modelId="{201FE401-DB37-4E21-A037-A55F6AA9370C}" type="presParOf" srcId="{C490CA30-032A-4F71-9DF7-E99F9DFCD0C6}" destId="{B06E743B-1F5B-4349-BA67-2CBCEDC88CC6}" srcOrd="2" destOrd="0" presId="urn:microsoft.com/office/officeart/2016/7/layout/BasicTimeline"/>
    <dgm:cxn modelId="{812B667F-EB21-4747-BEDE-8A53CEA66BD8}" type="presParOf" srcId="{B06E743B-1F5B-4349-BA67-2CBCEDC88CC6}" destId="{5B5EE02E-DBDA-4051-A37E-E96225E23754}" srcOrd="0" destOrd="0" presId="urn:microsoft.com/office/officeart/2016/7/layout/BasicTimeline"/>
    <dgm:cxn modelId="{83143FBA-2BBC-4DB8-9013-020A330DFB18}" type="presParOf" srcId="{B06E743B-1F5B-4349-BA67-2CBCEDC88CC6}" destId="{ACC84489-D4A9-4806-82A3-A49A686350D6}" srcOrd="1" destOrd="0" presId="urn:microsoft.com/office/officeart/2016/7/layout/BasicTimeline"/>
    <dgm:cxn modelId="{EF0130C5-D300-4C52-AFDD-1C2F468AA1B8}" type="presParOf" srcId="{ACC84489-D4A9-4806-82A3-A49A686350D6}" destId="{43CEB892-FFF9-4860-85F3-CE230720192E}" srcOrd="0" destOrd="0" presId="urn:microsoft.com/office/officeart/2016/7/layout/BasicTimeline"/>
    <dgm:cxn modelId="{36B8FB3C-AD83-4794-B17B-DBDA4BD82402}" type="presParOf" srcId="{ACC84489-D4A9-4806-82A3-A49A686350D6}" destId="{2157196F-DDE2-40BE-B973-84424B87CB2C}" srcOrd="1" destOrd="0" presId="urn:microsoft.com/office/officeart/2016/7/layout/BasicTimeline"/>
    <dgm:cxn modelId="{E46460F8-299C-4FF9-9B3D-81CFE24E6643}" type="presParOf" srcId="{B06E743B-1F5B-4349-BA67-2CBCEDC88CC6}" destId="{42E92C3B-458E-493C-B581-09AFDAD9F535}" srcOrd="2" destOrd="0" presId="urn:microsoft.com/office/officeart/2016/7/layout/BasicTimeline"/>
    <dgm:cxn modelId="{14CF785C-8EBE-4306-AE4E-CADCB71FF760}" type="presParOf" srcId="{B06E743B-1F5B-4349-BA67-2CBCEDC88CC6}" destId="{811EC6A5-E8AE-44C9-A01F-9F40CAFA6C7E}" srcOrd="3" destOrd="0" presId="urn:microsoft.com/office/officeart/2016/7/layout/BasicTimeline"/>
    <dgm:cxn modelId="{56068A92-9CA0-46B0-90F8-977AEE678DC0}" type="presParOf" srcId="{B06E743B-1F5B-4349-BA67-2CBCEDC88CC6}" destId="{C47F50E9-D4F2-49E4-8383-0C4447CE869B}" srcOrd="4" destOrd="0" presId="urn:microsoft.com/office/officeart/2016/7/layout/BasicTimeline"/>
    <dgm:cxn modelId="{DF69A9DC-6F4A-45ED-BA42-F2F3AFAAD3F8}" type="presParOf" srcId="{C490CA30-032A-4F71-9DF7-E99F9DFCD0C6}" destId="{FB57045D-7DC1-4550-AC14-E89C6CA76435}" srcOrd="3" destOrd="0" presId="urn:microsoft.com/office/officeart/2016/7/layout/BasicTimeline"/>
    <dgm:cxn modelId="{DFB0662A-FF83-4F09-B53B-59755BCB49FC}" type="presParOf" srcId="{C490CA30-032A-4F71-9DF7-E99F9DFCD0C6}" destId="{70532E45-9BAF-47F1-9AB2-878EAB783C26}" srcOrd="4" destOrd="0" presId="urn:microsoft.com/office/officeart/2016/7/layout/BasicTimeline"/>
    <dgm:cxn modelId="{BEE4000A-F31B-40A9-81C8-1D92503AD6AD}" type="presParOf" srcId="{70532E45-9BAF-47F1-9AB2-878EAB783C26}" destId="{62B7D491-94AE-4100-869B-6130D1C0AC44}" srcOrd="0" destOrd="0" presId="urn:microsoft.com/office/officeart/2016/7/layout/BasicTimeline"/>
    <dgm:cxn modelId="{B07FCF6C-177A-4053-8C0D-4944EB698400}" type="presParOf" srcId="{70532E45-9BAF-47F1-9AB2-878EAB783C26}" destId="{1F8B5208-7244-4BDC-8258-04BE87B7836A}" srcOrd="1" destOrd="0" presId="urn:microsoft.com/office/officeart/2016/7/layout/BasicTimeline"/>
    <dgm:cxn modelId="{EF4F14B5-615A-4369-8F94-36A73C6E81F1}" type="presParOf" srcId="{1F8B5208-7244-4BDC-8258-04BE87B7836A}" destId="{1AC69347-7971-42AB-99E4-D7B760EC2BAC}" srcOrd="0" destOrd="0" presId="urn:microsoft.com/office/officeart/2016/7/layout/BasicTimeline"/>
    <dgm:cxn modelId="{F3BEC2D7-FA7A-44B4-AC85-F91769A3350C}" type="presParOf" srcId="{1F8B5208-7244-4BDC-8258-04BE87B7836A}" destId="{39F46379-1D9F-46A7-8C8F-39F8F58BAD44}" srcOrd="1" destOrd="0" presId="urn:microsoft.com/office/officeart/2016/7/layout/BasicTimeline"/>
    <dgm:cxn modelId="{D4F92762-37BB-4CFA-BEBC-C56F1A84F6B1}" type="presParOf" srcId="{70532E45-9BAF-47F1-9AB2-878EAB783C26}" destId="{4FDD3FD4-E09E-4524-8D9E-7E7474100AE0}" srcOrd="2" destOrd="0" presId="urn:microsoft.com/office/officeart/2016/7/layout/BasicTimeline"/>
    <dgm:cxn modelId="{5B1FBDA9-BAC8-4ACA-A925-D2D576673346}" type="presParOf" srcId="{70532E45-9BAF-47F1-9AB2-878EAB783C26}" destId="{058643D4-1046-42D6-89A5-671C7983448F}" srcOrd="3" destOrd="0" presId="urn:microsoft.com/office/officeart/2016/7/layout/BasicTimeline"/>
    <dgm:cxn modelId="{75DC47D9-3546-4E3A-AF8F-AC3800034D1A}" type="presParOf" srcId="{70532E45-9BAF-47F1-9AB2-878EAB783C26}" destId="{D8027A2B-F457-49F1-A8B6-D59009DF6AA1}" srcOrd="4" destOrd="0" presId="urn:microsoft.com/office/officeart/2016/7/layout/BasicTimeline"/>
    <dgm:cxn modelId="{1C00D42D-4DE5-44ED-A479-E0F2DEC9264A}" type="presParOf" srcId="{C490CA30-032A-4F71-9DF7-E99F9DFCD0C6}" destId="{7A9F0461-F13B-4C9C-8E81-A96B194599F0}" srcOrd="5" destOrd="0" presId="urn:microsoft.com/office/officeart/2016/7/layout/BasicTimeline"/>
    <dgm:cxn modelId="{5F314D27-0C25-4C6E-B7FD-091F831CECA6}" type="presParOf" srcId="{C490CA30-032A-4F71-9DF7-E99F9DFCD0C6}" destId="{4C5C7C34-1621-4A16-8C22-FE3C1F135ADA}" srcOrd="6" destOrd="0" presId="urn:microsoft.com/office/officeart/2016/7/layout/BasicTimeline"/>
    <dgm:cxn modelId="{A0AD858E-C4E9-422E-B9D1-BFC1661C6649}" type="presParOf" srcId="{4C5C7C34-1621-4A16-8C22-FE3C1F135ADA}" destId="{F3C7C31E-A9E4-4E62-839B-D355A2C6F41F}" srcOrd="0" destOrd="0" presId="urn:microsoft.com/office/officeart/2016/7/layout/BasicTimeline"/>
    <dgm:cxn modelId="{E9F74CF7-2382-4AAA-AE36-07E35D7B0A0C}" type="presParOf" srcId="{4C5C7C34-1621-4A16-8C22-FE3C1F135ADA}" destId="{CED36B22-7F2C-412B-A8B9-D6FA34202B64}" srcOrd="1" destOrd="0" presId="urn:microsoft.com/office/officeart/2016/7/layout/BasicTimeline"/>
    <dgm:cxn modelId="{91529C1B-AEB2-4C13-81C0-4AD8CD234A92}" type="presParOf" srcId="{CED36B22-7F2C-412B-A8B9-D6FA34202B64}" destId="{24357D3D-73C0-4611-8954-3E51754ABD47}" srcOrd="0" destOrd="0" presId="urn:microsoft.com/office/officeart/2016/7/layout/BasicTimeline"/>
    <dgm:cxn modelId="{3A12C347-CC7E-488C-90C2-427A127D33B4}" type="presParOf" srcId="{CED36B22-7F2C-412B-A8B9-D6FA34202B64}" destId="{3FF0D0C9-702C-4B9F-A8DA-AF85C7B68746}" srcOrd="1" destOrd="0" presId="urn:microsoft.com/office/officeart/2016/7/layout/BasicTimeline"/>
    <dgm:cxn modelId="{7BCFEB5E-9460-4E04-9FC5-B648FB1429D5}" type="presParOf" srcId="{4C5C7C34-1621-4A16-8C22-FE3C1F135ADA}" destId="{24436FD8-0460-4A95-969F-DAB6E5496396}" srcOrd="2" destOrd="0" presId="urn:microsoft.com/office/officeart/2016/7/layout/BasicTimeline"/>
    <dgm:cxn modelId="{F0AC83ED-C822-4661-9688-8AEC20A07D51}" type="presParOf" srcId="{4C5C7C34-1621-4A16-8C22-FE3C1F135ADA}" destId="{5FE6D1DC-66E0-459C-B398-33212811CB85}" srcOrd="3" destOrd="0" presId="urn:microsoft.com/office/officeart/2016/7/layout/BasicTimeline"/>
    <dgm:cxn modelId="{514CFF64-707A-4F3C-9A53-70B373C897F9}" type="presParOf" srcId="{4C5C7C34-1621-4A16-8C22-FE3C1F135ADA}" destId="{4C02E279-DBC1-4A23-97D9-2BD48ECEB5E9}" srcOrd="4" destOrd="0" presId="urn:microsoft.com/office/officeart/2016/7/layout/BasicTimeline"/>
    <dgm:cxn modelId="{AA650850-496F-4BDE-AB59-B1493DB32AAC}" type="presParOf" srcId="{C490CA30-032A-4F71-9DF7-E99F9DFCD0C6}" destId="{62F38A64-85D9-41F9-A32B-AA437BF2B239}" srcOrd="7" destOrd="0" presId="urn:microsoft.com/office/officeart/2016/7/layout/BasicTimeline"/>
    <dgm:cxn modelId="{0B6D7210-30A5-4BE9-82E6-B9016A300B2D}" type="presParOf" srcId="{C490CA30-032A-4F71-9DF7-E99F9DFCD0C6}" destId="{E51B4162-5DF5-4765-AC52-73F49586731B}" srcOrd="8" destOrd="0" presId="urn:microsoft.com/office/officeart/2016/7/layout/BasicTimeline"/>
    <dgm:cxn modelId="{C7CD5F1D-C217-4254-A4CB-918AC982B2FF}" type="presParOf" srcId="{E51B4162-5DF5-4765-AC52-73F49586731B}" destId="{4962DB0E-52CE-4CD5-9314-9686BB948B26}" srcOrd="0" destOrd="0" presId="urn:microsoft.com/office/officeart/2016/7/layout/BasicTimeline"/>
    <dgm:cxn modelId="{4BB7EA4C-20E7-4F95-B1B0-E5A7857C2528}" type="presParOf" srcId="{E51B4162-5DF5-4765-AC52-73F49586731B}" destId="{C14653CA-DD7D-482F-954A-FD8A4B1E877D}" srcOrd="1" destOrd="0" presId="urn:microsoft.com/office/officeart/2016/7/layout/BasicTimeline"/>
    <dgm:cxn modelId="{5FDA170B-A327-4544-99F1-3EDCC9B950C0}" type="presParOf" srcId="{C14653CA-DD7D-482F-954A-FD8A4B1E877D}" destId="{4A6A32D4-B52B-481C-B881-C0AE9CD44795}" srcOrd="0" destOrd="0" presId="urn:microsoft.com/office/officeart/2016/7/layout/BasicTimeline"/>
    <dgm:cxn modelId="{4AAC2D67-BB55-4861-8B02-D43F6FD9FFA1}" type="presParOf" srcId="{C14653CA-DD7D-482F-954A-FD8A4B1E877D}" destId="{C42F7B3E-7097-4766-AEE7-C4382D05BF86}" srcOrd="1" destOrd="0" presId="urn:microsoft.com/office/officeart/2016/7/layout/BasicTimeline"/>
    <dgm:cxn modelId="{17A2E0C8-01BE-40DD-8BAE-0103EDD1854C}" type="presParOf" srcId="{E51B4162-5DF5-4765-AC52-73F49586731B}" destId="{5211FC08-5098-40DF-9FDE-7806398B4C15}" srcOrd="2" destOrd="0" presId="urn:microsoft.com/office/officeart/2016/7/layout/BasicTimeline"/>
    <dgm:cxn modelId="{64242617-1178-49CE-AE45-C2C84F00304B}" type="presParOf" srcId="{E51B4162-5DF5-4765-AC52-73F49586731B}" destId="{72A2A917-3B6D-4DE1-9A47-13ED1D40F303}" srcOrd="3" destOrd="0" presId="urn:microsoft.com/office/officeart/2016/7/layout/BasicTimeline"/>
    <dgm:cxn modelId="{C7C4D6ED-006F-4E3E-9F39-02F5F5F2A115}" type="presParOf" srcId="{E51B4162-5DF5-4765-AC52-73F49586731B}" destId="{4FF0E35D-02E4-43A0-A156-7651C8DDDBE8}" srcOrd="4" destOrd="0" presId="urn:microsoft.com/office/officeart/2016/7/layout/BasicTimeline"/>
    <dgm:cxn modelId="{D3CA9D1E-09F8-472A-8A59-C60D1CF5E0C9}" type="presParOf" srcId="{C490CA30-032A-4F71-9DF7-E99F9DFCD0C6}" destId="{CC94F521-E3D4-42B1-90BB-AD25F064A6F0}" srcOrd="9" destOrd="0" presId="urn:microsoft.com/office/officeart/2016/7/layout/BasicTimeline"/>
    <dgm:cxn modelId="{B2CCFFDB-C365-4DF2-98EF-144130354968}" type="presParOf" srcId="{C490CA30-032A-4F71-9DF7-E99F9DFCD0C6}" destId="{8B8C0B60-90A8-43D0-98E0-E4CF97F89847}" srcOrd="10" destOrd="0" presId="urn:microsoft.com/office/officeart/2016/7/layout/BasicTimeline"/>
    <dgm:cxn modelId="{8E9E14E1-9A71-480C-BDFA-A47060C628BF}" type="presParOf" srcId="{8B8C0B60-90A8-43D0-98E0-E4CF97F89847}" destId="{6FE25105-D9C1-46F0-B13C-86F0866CD451}" srcOrd="0" destOrd="0" presId="urn:microsoft.com/office/officeart/2016/7/layout/BasicTimeline"/>
    <dgm:cxn modelId="{392C4BCE-9AA0-4D0F-89F0-48F80EF601F4}" type="presParOf" srcId="{8B8C0B60-90A8-43D0-98E0-E4CF97F89847}" destId="{C1CFF43A-4736-4136-A75B-3E32D969E1CA}" srcOrd="1" destOrd="0" presId="urn:microsoft.com/office/officeart/2016/7/layout/BasicTimeline"/>
    <dgm:cxn modelId="{04AFF352-C6B3-449F-A370-8AB14EF7FE42}" type="presParOf" srcId="{C1CFF43A-4736-4136-A75B-3E32D969E1CA}" destId="{85DD406A-0F58-4D2C-8674-EFC8E8220593}" srcOrd="0" destOrd="0" presId="urn:microsoft.com/office/officeart/2016/7/layout/BasicTimeline"/>
    <dgm:cxn modelId="{ADA7CCFF-CFB1-468A-BFFC-952E79D9BCC4}" type="presParOf" srcId="{C1CFF43A-4736-4136-A75B-3E32D969E1CA}" destId="{3F42F99D-EC54-47A0-BE6B-B13E3A3AAF57}" srcOrd="1" destOrd="0" presId="urn:microsoft.com/office/officeart/2016/7/layout/BasicTimeline"/>
    <dgm:cxn modelId="{36E6C8FE-08E8-4365-AEF6-783264635A0A}" type="presParOf" srcId="{8B8C0B60-90A8-43D0-98E0-E4CF97F89847}" destId="{CCFBC46A-0A03-423A-A9E2-93D41E053BF6}" srcOrd="2" destOrd="0" presId="urn:microsoft.com/office/officeart/2016/7/layout/BasicTimeline"/>
    <dgm:cxn modelId="{013A7DA0-699A-4B8E-B923-42339665B35C}" type="presParOf" srcId="{8B8C0B60-90A8-43D0-98E0-E4CF97F89847}" destId="{8AAB29A5-BBF4-4485-BADA-921893029E04}" srcOrd="3" destOrd="0" presId="urn:microsoft.com/office/officeart/2016/7/layout/BasicTimeline"/>
    <dgm:cxn modelId="{BE5B7810-9BFE-43F3-BE6C-C5C053DE8EE8}" type="presParOf" srcId="{8B8C0B60-90A8-43D0-98E0-E4CF97F89847}" destId="{E5F8584D-1DEF-4E57-A4AF-87649D9B9E54}"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867F4-5426-428C-8D55-58D246B52708}">
      <dsp:nvSpPr>
        <dsp:cNvPr id="0" name=""/>
        <dsp:cNvSpPr/>
      </dsp:nvSpPr>
      <dsp:spPr>
        <a:xfrm>
          <a:off x="0" y="2175669"/>
          <a:ext cx="11407487" cy="0"/>
        </a:xfrm>
        <a:prstGeom prst="line">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BCC69ABC-B67E-4F0D-93AB-80922C6C31B9}">
      <dsp:nvSpPr>
        <dsp:cNvPr id="0" name=""/>
        <dsp:cNvSpPr/>
      </dsp:nvSpPr>
      <dsp:spPr>
        <a:xfrm>
          <a:off x="176849" y="2336668"/>
          <a:ext cx="2573368"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18 </a:t>
          </a:r>
          <a:r>
            <a:rPr lang="en-US" sz="2000" kern="1200" dirty="0" err="1"/>
            <a:t>mai</a:t>
          </a:r>
          <a:endParaRPr lang="en-US" sz="2000" kern="1200" dirty="0"/>
        </a:p>
      </dsp:txBody>
      <dsp:txXfrm>
        <a:off x="176849" y="2336668"/>
        <a:ext cx="2573368" cy="491701"/>
      </dsp:txXfrm>
    </dsp:sp>
    <dsp:sp modelId="{2471D68C-4AA6-44F1-8227-1B696288F477}">
      <dsp:nvSpPr>
        <dsp:cNvPr id="0" name=""/>
        <dsp:cNvSpPr/>
      </dsp:nvSpPr>
      <dsp:spPr>
        <a:xfrm>
          <a:off x="1392" y="282429"/>
          <a:ext cx="2924282" cy="1066485"/>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fr-FR" sz="1600" kern="1200" noProof="0" dirty="0"/>
            <a:t>L’eau et le changement climatique : contexte global et local</a:t>
          </a:r>
        </a:p>
      </dsp:txBody>
      <dsp:txXfrm>
        <a:off x="53454" y="334491"/>
        <a:ext cx="2820158" cy="962361"/>
      </dsp:txXfrm>
    </dsp:sp>
    <dsp:sp modelId="{E726F93C-C4C4-40F3-B235-FF6FC8ACCBAA}">
      <dsp:nvSpPr>
        <dsp:cNvPr id="0" name=""/>
        <dsp:cNvSpPr/>
      </dsp:nvSpPr>
      <dsp:spPr>
        <a:xfrm>
          <a:off x="1463533" y="1348914"/>
          <a:ext cx="0" cy="826754"/>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B5EE02E-DBDA-4051-A37E-E96225E23754}">
      <dsp:nvSpPr>
        <dsp:cNvPr id="0" name=""/>
        <dsp:cNvSpPr/>
      </dsp:nvSpPr>
      <dsp:spPr>
        <a:xfrm>
          <a:off x="1872933" y="1522968"/>
          <a:ext cx="2573368"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1 </a:t>
          </a:r>
          <a:r>
            <a:rPr lang="en-US" sz="2000" kern="1200" dirty="0" err="1"/>
            <a:t>juin</a:t>
          </a:r>
          <a:endParaRPr lang="en-US" sz="2000" kern="1200" dirty="0"/>
        </a:p>
      </dsp:txBody>
      <dsp:txXfrm>
        <a:off x="1872933" y="1522968"/>
        <a:ext cx="2573368" cy="491701"/>
      </dsp:txXfrm>
    </dsp:sp>
    <dsp:sp modelId="{AD7D92A0-2A8F-4F3C-8FE7-3254814432F9}">
      <dsp:nvSpPr>
        <dsp:cNvPr id="0" name=""/>
        <dsp:cNvSpPr/>
      </dsp:nvSpPr>
      <dsp:spPr>
        <a:xfrm>
          <a:off x="1430898" y="2143033"/>
          <a:ext cx="65270" cy="65270"/>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CEB892-FFF9-4860-85F3-CE230720192E}">
      <dsp:nvSpPr>
        <dsp:cNvPr id="0" name=""/>
        <dsp:cNvSpPr/>
      </dsp:nvSpPr>
      <dsp:spPr>
        <a:xfrm>
          <a:off x="1697476" y="3002423"/>
          <a:ext cx="2924282" cy="1321514"/>
        </a:xfrm>
        <a:prstGeom prst="roundRect">
          <a:avLst/>
        </a:prstGeom>
        <a:solidFill>
          <a:schemeClr val="lt1">
            <a:alpha val="90000"/>
            <a:hueOff val="0"/>
            <a:satOff val="0"/>
            <a:lumOff val="0"/>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fr-FR" sz="1600" kern="1200" noProof="0" dirty="0"/>
            <a:t>Restaurer le fonctionnement hydromorphologique des cours d’eau en faveur de la biodiversité</a:t>
          </a:r>
        </a:p>
      </dsp:txBody>
      <dsp:txXfrm>
        <a:off x="1761987" y="3066934"/>
        <a:ext cx="2795260" cy="1192492"/>
      </dsp:txXfrm>
    </dsp:sp>
    <dsp:sp modelId="{42E92C3B-458E-493C-B581-09AFDAD9F535}">
      <dsp:nvSpPr>
        <dsp:cNvPr id="0" name=""/>
        <dsp:cNvSpPr/>
      </dsp:nvSpPr>
      <dsp:spPr>
        <a:xfrm>
          <a:off x="3159617" y="2175668"/>
          <a:ext cx="0" cy="826754"/>
        </a:xfrm>
        <a:prstGeom prst="line">
          <a:avLst/>
        </a:prstGeom>
        <a:noFill/>
        <a:ln w="6350" cap="flat" cmpd="sng" algn="ctr">
          <a:solidFill>
            <a:schemeClr val="accent2">
              <a:hueOff val="-291073"/>
              <a:satOff val="-16786"/>
              <a:lumOff val="1726"/>
              <a:alphaOff val="0"/>
            </a:schemeClr>
          </a:solidFill>
          <a:prstDash val="dash"/>
          <a:miter lim="800000"/>
        </a:ln>
        <a:effectLst/>
      </dsp:spPr>
      <dsp:style>
        <a:lnRef idx="1">
          <a:scrgbClr r="0" g="0" b="0"/>
        </a:lnRef>
        <a:fillRef idx="0">
          <a:scrgbClr r="0" g="0" b="0"/>
        </a:fillRef>
        <a:effectRef idx="0">
          <a:scrgbClr r="0" g="0" b="0"/>
        </a:effectRef>
        <a:fontRef idx="minor"/>
      </dsp:style>
    </dsp:sp>
    <dsp:sp modelId="{62B7D491-94AE-4100-869B-6130D1C0AC44}">
      <dsp:nvSpPr>
        <dsp:cNvPr id="0" name=""/>
        <dsp:cNvSpPr/>
      </dsp:nvSpPr>
      <dsp:spPr>
        <a:xfrm>
          <a:off x="3569017" y="2336668"/>
          <a:ext cx="2573368"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7 </a:t>
          </a:r>
          <a:r>
            <a:rPr lang="en-US" sz="2000" kern="1200" dirty="0" err="1"/>
            <a:t>juin</a:t>
          </a:r>
          <a:endParaRPr lang="en-US" sz="2000" kern="1200" dirty="0"/>
        </a:p>
      </dsp:txBody>
      <dsp:txXfrm>
        <a:off x="3569017" y="2336668"/>
        <a:ext cx="2573368" cy="491701"/>
      </dsp:txXfrm>
    </dsp:sp>
    <dsp:sp modelId="{811EC6A5-E8AE-44C9-A01F-9F40CAFA6C7E}">
      <dsp:nvSpPr>
        <dsp:cNvPr id="0" name=""/>
        <dsp:cNvSpPr/>
      </dsp:nvSpPr>
      <dsp:spPr>
        <a:xfrm>
          <a:off x="3126982" y="2143033"/>
          <a:ext cx="65270" cy="65270"/>
        </a:xfrm>
        <a:prstGeom prst="ellips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C69347-7971-42AB-99E4-D7B760EC2BAC}">
      <dsp:nvSpPr>
        <dsp:cNvPr id="0" name=""/>
        <dsp:cNvSpPr/>
      </dsp:nvSpPr>
      <dsp:spPr>
        <a:xfrm>
          <a:off x="3393560" y="282429"/>
          <a:ext cx="2924282" cy="1066485"/>
        </a:xfrm>
        <a:prstGeom prst="roundRect">
          <a:avLst/>
        </a:prstGeom>
        <a:solidFill>
          <a:schemeClr val="lt1">
            <a:alpha val="90000"/>
            <a:hueOff val="0"/>
            <a:satOff val="0"/>
            <a:lumOff val="0"/>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fr-FR" sz="1600" kern="1200" noProof="0" dirty="0"/>
            <a:t>Gestion des eaux pluviales en zone urbaine, la nature à notre service</a:t>
          </a:r>
        </a:p>
      </dsp:txBody>
      <dsp:txXfrm>
        <a:off x="3445622" y="334491"/>
        <a:ext cx="2820158" cy="962361"/>
      </dsp:txXfrm>
    </dsp:sp>
    <dsp:sp modelId="{4FDD3FD4-E09E-4524-8D9E-7E7474100AE0}">
      <dsp:nvSpPr>
        <dsp:cNvPr id="0" name=""/>
        <dsp:cNvSpPr/>
      </dsp:nvSpPr>
      <dsp:spPr>
        <a:xfrm>
          <a:off x="4855701" y="1348914"/>
          <a:ext cx="0" cy="826754"/>
        </a:xfrm>
        <a:prstGeom prst="line">
          <a:avLst/>
        </a:prstGeom>
        <a:noFill/>
        <a:ln w="6350" cap="flat" cmpd="sng" algn="ctr">
          <a:solidFill>
            <a:schemeClr val="accent2">
              <a:hueOff val="-582145"/>
              <a:satOff val="-33571"/>
              <a:lumOff val="3451"/>
              <a:alphaOff val="0"/>
            </a:schemeClr>
          </a:solidFill>
          <a:prstDash val="dash"/>
          <a:miter lim="800000"/>
        </a:ln>
        <a:effectLst/>
      </dsp:spPr>
      <dsp:style>
        <a:lnRef idx="1">
          <a:scrgbClr r="0" g="0" b="0"/>
        </a:lnRef>
        <a:fillRef idx="0">
          <a:scrgbClr r="0" g="0" b="0"/>
        </a:fillRef>
        <a:effectRef idx="0">
          <a:scrgbClr r="0" g="0" b="0"/>
        </a:effectRef>
        <a:fontRef idx="minor"/>
      </dsp:style>
    </dsp:sp>
    <dsp:sp modelId="{F3C7C31E-A9E4-4E62-839B-D355A2C6F41F}">
      <dsp:nvSpPr>
        <dsp:cNvPr id="0" name=""/>
        <dsp:cNvSpPr/>
      </dsp:nvSpPr>
      <dsp:spPr>
        <a:xfrm>
          <a:off x="5265101" y="1522968"/>
          <a:ext cx="2573368"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17 </a:t>
          </a:r>
          <a:r>
            <a:rPr lang="en-US" sz="2000" kern="1200" dirty="0" err="1"/>
            <a:t>juin</a:t>
          </a:r>
          <a:endParaRPr lang="en-US" sz="2000" kern="1200" dirty="0"/>
        </a:p>
      </dsp:txBody>
      <dsp:txXfrm>
        <a:off x="5265101" y="1522968"/>
        <a:ext cx="2573368" cy="491701"/>
      </dsp:txXfrm>
    </dsp:sp>
    <dsp:sp modelId="{058643D4-1046-42D6-89A5-671C7983448F}">
      <dsp:nvSpPr>
        <dsp:cNvPr id="0" name=""/>
        <dsp:cNvSpPr/>
      </dsp:nvSpPr>
      <dsp:spPr>
        <a:xfrm>
          <a:off x="4823066" y="2143033"/>
          <a:ext cx="65270" cy="65270"/>
        </a:xfrm>
        <a:prstGeom prst="ellips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357D3D-73C0-4611-8954-3E51754ABD47}">
      <dsp:nvSpPr>
        <dsp:cNvPr id="0" name=""/>
        <dsp:cNvSpPr/>
      </dsp:nvSpPr>
      <dsp:spPr>
        <a:xfrm>
          <a:off x="5089644" y="3002423"/>
          <a:ext cx="2924282" cy="1066485"/>
        </a:xfrm>
        <a:prstGeom prst="roundRect">
          <a:avLst/>
        </a:prstGeom>
        <a:solidFill>
          <a:schemeClr val="lt1">
            <a:alpha val="90000"/>
            <a:hueOff val="0"/>
            <a:satOff val="0"/>
            <a:lumOff val="0"/>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fr-FR" sz="1600" kern="1200" noProof="0" dirty="0"/>
            <a:t>L’importance des zones humides dans la préservation de la ressource en eau</a:t>
          </a:r>
        </a:p>
      </dsp:txBody>
      <dsp:txXfrm>
        <a:off x="5141706" y="3054485"/>
        <a:ext cx="2820158" cy="962361"/>
      </dsp:txXfrm>
    </dsp:sp>
    <dsp:sp modelId="{24436FD8-0460-4A95-969F-DAB6E5496396}">
      <dsp:nvSpPr>
        <dsp:cNvPr id="0" name=""/>
        <dsp:cNvSpPr/>
      </dsp:nvSpPr>
      <dsp:spPr>
        <a:xfrm>
          <a:off x="6551785" y="2175668"/>
          <a:ext cx="0" cy="826754"/>
        </a:xfrm>
        <a:prstGeom prst="line">
          <a:avLst/>
        </a:prstGeom>
        <a:noFill/>
        <a:ln w="6350" cap="flat" cmpd="sng" algn="ctr">
          <a:solidFill>
            <a:schemeClr val="accent2">
              <a:hueOff val="-873218"/>
              <a:satOff val="-50357"/>
              <a:lumOff val="5177"/>
              <a:alphaOff val="0"/>
            </a:schemeClr>
          </a:solidFill>
          <a:prstDash val="dash"/>
          <a:miter lim="800000"/>
        </a:ln>
        <a:effectLst/>
      </dsp:spPr>
      <dsp:style>
        <a:lnRef idx="1">
          <a:scrgbClr r="0" g="0" b="0"/>
        </a:lnRef>
        <a:fillRef idx="0">
          <a:scrgbClr r="0" g="0" b="0"/>
        </a:fillRef>
        <a:effectRef idx="0">
          <a:scrgbClr r="0" g="0" b="0"/>
        </a:effectRef>
        <a:fontRef idx="minor"/>
      </dsp:style>
    </dsp:sp>
    <dsp:sp modelId="{4962DB0E-52CE-4CD5-9314-9686BB948B26}">
      <dsp:nvSpPr>
        <dsp:cNvPr id="0" name=""/>
        <dsp:cNvSpPr/>
      </dsp:nvSpPr>
      <dsp:spPr>
        <a:xfrm>
          <a:off x="6961184" y="2336668"/>
          <a:ext cx="2573368"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28 </a:t>
          </a:r>
          <a:r>
            <a:rPr lang="en-US" sz="2000" kern="1200" dirty="0" err="1"/>
            <a:t>juin</a:t>
          </a:r>
          <a:endParaRPr lang="en-US" sz="2000" kern="1200" dirty="0"/>
        </a:p>
      </dsp:txBody>
      <dsp:txXfrm>
        <a:off x="6961184" y="2336668"/>
        <a:ext cx="2573368" cy="491701"/>
      </dsp:txXfrm>
    </dsp:sp>
    <dsp:sp modelId="{5FE6D1DC-66E0-459C-B398-33212811CB85}">
      <dsp:nvSpPr>
        <dsp:cNvPr id="0" name=""/>
        <dsp:cNvSpPr/>
      </dsp:nvSpPr>
      <dsp:spPr>
        <a:xfrm>
          <a:off x="6519150" y="2143033"/>
          <a:ext cx="65270" cy="65270"/>
        </a:xfrm>
        <a:prstGeom prst="ellips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6A32D4-B52B-481C-B881-C0AE9CD44795}">
      <dsp:nvSpPr>
        <dsp:cNvPr id="0" name=""/>
        <dsp:cNvSpPr/>
      </dsp:nvSpPr>
      <dsp:spPr>
        <a:xfrm>
          <a:off x="6785728" y="537458"/>
          <a:ext cx="2924282" cy="811456"/>
        </a:xfrm>
        <a:prstGeom prst="roundRect">
          <a:avLst/>
        </a:prstGeom>
        <a:solidFill>
          <a:schemeClr val="lt1">
            <a:alpha val="90000"/>
            <a:hueOff val="0"/>
            <a:satOff val="0"/>
            <a:lumOff val="0"/>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fr-FR" sz="1600" kern="1200" noProof="0" dirty="0"/>
            <a:t>La transition agricole d’un territoire</a:t>
          </a:r>
        </a:p>
      </dsp:txBody>
      <dsp:txXfrm>
        <a:off x="6825340" y="577070"/>
        <a:ext cx="2845058" cy="732232"/>
      </dsp:txXfrm>
    </dsp:sp>
    <dsp:sp modelId="{5211FC08-5098-40DF-9FDE-7806398B4C15}">
      <dsp:nvSpPr>
        <dsp:cNvPr id="0" name=""/>
        <dsp:cNvSpPr/>
      </dsp:nvSpPr>
      <dsp:spPr>
        <a:xfrm>
          <a:off x="8247869" y="1348914"/>
          <a:ext cx="0" cy="826754"/>
        </a:xfrm>
        <a:prstGeom prst="line">
          <a:avLst/>
        </a:prstGeom>
        <a:noFill/>
        <a:ln w="6350" cap="flat" cmpd="sng" algn="ctr">
          <a:solidFill>
            <a:schemeClr val="accent2">
              <a:hueOff val="-1164290"/>
              <a:satOff val="-67142"/>
              <a:lumOff val="6902"/>
              <a:alphaOff val="0"/>
            </a:schemeClr>
          </a:solidFill>
          <a:prstDash val="dash"/>
          <a:miter lim="800000"/>
        </a:ln>
        <a:effectLst/>
      </dsp:spPr>
      <dsp:style>
        <a:lnRef idx="1">
          <a:scrgbClr r="0" g="0" b="0"/>
        </a:lnRef>
        <a:fillRef idx="0">
          <a:scrgbClr r="0" g="0" b="0"/>
        </a:fillRef>
        <a:effectRef idx="0">
          <a:scrgbClr r="0" g="0" b="0"/>
        </a:effectRef>
        <a:fontRef idx="minor"/>
      </dsp:style>
    </dsp:sp>
    <dsp:sp modelId="{6FE25105-D9C1-46F0-B13C-86F0866CD451}">
      <dsp:nvSpPr>
        <dsp:cNvPr id="0" name=""/>
        <dsp:cNvSpPr/>
      </dsp:nvSpPr>
      <dsp:spPr>
        <a:xfrm>
          <a:off x="8657268" y="1522968"/>
          <a:ext cx="2573368"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5 </a:t>
          </a:r>
          <a:r>
            <a:rPr lang="en-US" sz="2000" kern="1200" dirty="0" err="1"/>
            <a:t>juil</a:t>
          </a:r>
          <a:r>
            <a:rPr lang="en-US" sz="2000" kern="1200" dirty="0"/>
            <a:t>.</a:t>
          </a:r>
        </a:p>
      </dsp:txBody>
      <dsp:txXfrm>
        <a:off x="8657268" y="1522968"/>
        <a:ext cx="2573368" cy="491701"/>
      </dsp:txXfrm>
    </dsp:sp>
    <dsp:sp modelId="{72A2A917-3B6D-4DE1-9A47-13ED1D40F303}">
      <dsp:nvSpPr>
        <dsp:cNvPr id="0" name=""/>
        <dsp:cNvSpPr/>
      </dsp:nvSpPr>
      <dsp:spPr>
        <a:xfrm>
          <a:off x="8215234" y="2143033"/>
          <a:ext cx="65270" cy="65270"/>
        </a:xfrm>
        <a:prstGeom prst="ellips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DD406A-0F58-4D2C-8674-EFC8E8220593}">
      <dsp:nvSpPr>
        <dsp:cNvPr id="0" name=""/>
        <dsp:cNvSpPr/>
      </dsp:nvSpPr>
      <dsp:spPr>
        <a:xfrm>
          <a:off x="8481811" y="3002423"/>
          <a:ext cx="2924282" cy="811456"/>
        </a:xfrm>
        <a:prstGeom prst="round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fr-FR" sz="1600" kern="1200" noProof="0" dirty="0"/>
            <a:t>Gestion des eaux pluviales en zones agricoles et naturelles</a:t>
          </a:r>
        </a:p>
      </dsp:txBody>
      <dsp:txXfrm>
        <a:off x="8521423" y="3042035"/>
        <a:ext cx="2845058" cy="732232"/>
      </dsp:txXfrm>
    </dsp:sp>
    <dsp:sp modelId="{CCFBC46A-0A03-423A-A9E2-93D41E053BF6}">
      <dsp:nvSpPr>
        <dsp:cNvPr id="0" name=""/>
        <dsp:cNvSpPr/>
      </dsp:nvSpPr>
      <dsp:spPr>
        <a:xfrm>
          <a:off x="9943953" y="2175668"/>
          <a:ext cx="0" cy="826754"/>
        </a:xfrm>
        <a:prstGeom prst="line">
          <a:avLst/>
        </a:prstGeom>
        <a:noFill/>
        <a:ln w="635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8AAB29A5-BBF4-4485-BADA-921893029E04}">
      <dsp:nvSpPr>
        <dsp:cNvPr id="0" name=""/>
        <dsp:cNvSpPr/>
      </dsp:nvSpPr>
      <dsp:spPr>
        <a:xfrm>
          <a:off x="9911318" y="2143033"/>
          <a:ext cx="65270" cy="65270"/>
        </a:xfrm>
        <a:prstGeom prst="ellips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A4B81-D8B8-4E77-88C1-9E402DF01ECB}" type="datetimeFigureOut">
              <a:rPr lang="fr-FR" smtClean="0"/>
              <a:t>17/05/2021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38F07-4224-4938-81C6-822AC1E195ED}" type="slidenum">
              <a:rPr lang="fr-FR" smtClean="0"/>
              <a:t>‹N°›</a:t>
            </a:fld>
            <a:endParaRPr lang="fr-FR"/>
          </a:p>
        </p:txBody>
      </p:sp>
    </p:spTree>
    <p:extLst>
      <p:ext uri="{BB962C8B-B14F-4D97-AF65-F5344CB8AC3E}">
        <p14:creationId xmlns:p14="http://schemas.microsoft.com/office/powerpoint/2010/main" val="1205085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975372-7EE0-433F-BB7D-90369E8E3DA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049C00B-97C2-41E6-8617-82E4F3EC9F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EB11FC4-A940-4565-A3D8-7264E1D84E15}"/>
              </a:ext>
            </a:extLst>
          </p:cNvPr>
          <p:cNvSpPr>
            <a:spLocks noGrp="1"/>
          </p:cNvSpPr>
          <p:nvPr>
            <p:ph type="dt" sz="half" idx="10"/>
          </p:nvPr>
        </p:nvSpPr>
        <p:spPr/>
        <p:txBody>
          <a:bodyPr/>
          <a:lstStyle/>
          <a:p>
            <a:fld id="{FC95BFC2-8E9E-4A76-8BEC-C8E5ABE74E64}" type="datetimeFigureOut">
              <a:rPr lang="fr-FR" smtClean="0"/>
              <a:t>17/05/2021</a:t>
            </a:fld>
            <a:endParaRPr lang="fr-FR"/>
          </a:p>
        </p:txBody>
      </p:sp>
      <p:sp>
        <p:nvSpPr>
          <p:cNvPr id="5" name="Espace réservé du pied de page 4">
            <a:extLst>
              <a:ext uri="{FF2B5EF4-FFF2-40B4-BE49-F238E27FC236}">
                <a16:creationId xmlns:a16="http://schemas.microsoft.com/office/drawing/2014/main" id="{6D141984-8B0C-4AC2-9368-D20CD6A61F2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2BCEBC1-BE05-4003-A152-2CA4CD7B65CC}"/>
              </a:ext>
            </a:extLst>
          </p:cNvPr>
          <p:cNvSpPr>
            <a:spLocks noGrp="1"/>
          </p:cNvSpPr>
          <p:nvPr>
            <p:ph type="sldNum" sz="quarter" idx="12"/>
          </p:nvPr>
        </p:nvSpPr>
        <p:spPr/>
        <p:txBody>
          <a:bodyPr/>
          <a:lstStyle/>
          <a:p>
            <a:fld id="{2F7A7D0E-77AE-42D3-9D73-AB24612DD947}" type="slidenum">
              <a:rPr lang="fr-FR" smtClean="0"/>
              <a:t>‹N°›</a:t>
            </a:fld>
            <a:endParaRPr lang="fr-FR"/>
          </a:p>
        </p:txBody>
      </p:sp>
    </p:spTree>
    <p:extLst>
      <p:ext uri="{BB962C8B-B14F-4D97-AF65-F5344CB8AC3E}">
        <p14:creationId xmlns:p14="http://schemas.microsoft.com/office/powerpoint/2010/main" val="307135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683E35-A438-45AB-89AD-E19FDA5EB4C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D914E1D-1D18-4B24-B28E-720DC159557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66A7B43-BC11-4F7F-9EFC-621C93696CAE}"/>
              </a:ext>
            </a:extLst>
          </p:cNvPr>
          <p:cNvSpPr>
            <a:spLocks noGrp="1"/>
          </p:cNvSpPr>
          <p:nvPr>
            <p:ph type="dt" sz="half" idx="10"/>
          </p:nvPr>
        </p:nvSpPr>
        <p:spPr/>
        <p:txBody>
          <a:bodyPr/>
          <a:lstStyle/>
          <a:p>
            <a:fld id="{FC95BFC2-8E9E-4A76-8BEC-C8E5ABE74E64}" type="datetimeFigureOut">
              <a:rPr lang="fr-FR" smtClean="0"/>
              <a:t>17/05/2021</a:t>
            </a:fld>
            <a:endParaRPr lang="fr-FR"/>
          </a:p>
        </p:txBody>
      </p:sp>
      <p:sp>
        <p:nvSpPr>
          <p:cNvPr id="5" name="Espace réservé du pied de page 4">
            <a:extLst>
              <a:ext uri="{FF2B5EF4-FFF2-40B4-BE49-F238E27FC236}">
                <a16:creationId xmlns:a16="http://schemas.microsoft.com/office/drawing/2014/main" id="{38848C79-4245-4F53-912C-1F749014FD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5533273-FA36-48CA-98B1-6F29ACD97221}"/>
              </a:ext>
            </a:extLst>
          </p:cNvPr>
          <p:cNvSpPr>
            <a:spLocks noGrp="1"/>
          </p:cNvSpPr>
          <p:nvPr>
            <p:ph type="sldNum" sz="quarter" idx="12"/>
          </p:nvPr>
        </p:nvSpPr>
        <p:spPr/>
        <p:txBody>
          <a:bodyPr/>
          <a:lstStyle/>
          <a:p>
            <a:fld id="{2F7A7D0E-77AE-42D3-9D73-AB24612DD947}" type="slidenum">
              <a:rPr lang="fr-FR" smtClean="0"/>
              <a:t>‹N°›</a:t>
            </a:fld>
            <a:endParaRPr lang="fr-FR"/>
          </a:p>
        </p:txBody>
      </p:sp>
    </p:spTree>
    <p:extLst>
      <p:ext uri="{BB962C8B-B14F-4D97-AF65-F5344CB8AC3E}">
        <p14:creationId xmlns:p14="http://schemas.microsoft.com/office/powerpoint/2010/main" val="1996332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4BF18FF-9AD4-4226-A63A-85C219549D4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86C6C19-5004-43FC-B546-2248772CDBF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5BCC169-2BD7-4A05-B152-0358CD028796}"/>
              </a:ext>
            </a:extLst>
          </p:cNvPr>
          <p:cNvSpPr>
            <a:spLocks noGrp="1"/>
          </p:cNvSpPr>
          <p:nvPr>
            <p:ph type="dt" sz="half" idx="10"/>
          </p:nvPr>
        </p:nvSpPr>
        <p:spPr/>
        <p:txBody>
          <a:bodyPr/>
          <a:lstStyle/>
          <a:p>
            <a:fld id="{FC95BFC2-8E9E-4A76-8BEC-C8E5ABE74E64}" type="datetimeFigureOut">
              <a:rPr lang="fr-FR" smtClean="0"/>
              <a:t>17/05/2021</a:t>
            </a:fld>
            <a:endParaRPr lang="fr-FR"/>
          </a:p>
        </p:txBody>
      </p:sp>
      <p:sp>
        <p:nvSpPr>
          <p:cNvPr id="5" name="Espace réservé du pied de page 4">
            <a:extLst>
              <a:ext uri="{FF2B5EF4-FFF2-40B4-BE49-F238E27FC236}">
                <a16:creationId xmlns:a16="http://schemas.microsoft.com/office/drawing/2014/main" id="{A133AC22-23CE-43FF-8081-1795EA08113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EE63AE1-8B8F-416C-B2AD-4EE8C816722A}"/>
              </a:ext>
            </a:extLst>
          </p:cNvPr>
          <p:cNvSpPr>
            <a:spLocks noGrp="1"/>
          </p:cNvSpPr>
          <p:nvPr>
            <p:ph type="sldNum" sz="quarter" idx="12"/>
          </p:nvPr>
        </p:nvSpPr>
        <p:spPr/>
        <p:txBody>
          <a:bodyPr/>
          <a:lstStyle/>
          <a:p>
            <a:fld id="{2F7A7D0E-77AE-42D3-9D73-AB24612DD947}" type="slidenum">
              <a:rPr lang="fr-FR" smtClean="0"/>
              <a:t>‹N°›</a:t>
            </a:fld>
            <a:endParaRPr lang="fr-FR"/>
          </a:p>
        </p:txBody>
      </p:sp>
    </p:spTree>
    <p:extLst>
      <p:ext uri="{BB962C8B-B14F-4D97-AF65-F5344CB8AC3E}">
        <p14:creationId xmlns:p14="http://schemas.microsoft.com/office/powerpoint/2010/main" val="2976973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7DD935-7800-4955-BBD1-313210929CE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1799AD2-ED1F-46B8-B220-8D046139755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655F5A1-BAA7-46D9-BD06-763E90A7FCB7}"/>
              </a:ext>
            </a:extLst>
          </p:cNvPr>
          <p:cNvSpPr>
            <a:spLocks noGrp="1"/>
          </p:cNvSpPr>
          <p:nvPr>
            <p:ph type="dt" sz="half" idx="10"/>
          </p:nvPr>
        </p:nvSpPr>
        <p:spPr/>
        <p:txBody>
          <a:bodyPr/>
          <a:lstStyle/>
          <a:p>
            <a:fld id="{FC95BFC2-8E9E-4A76-8BEC-C8E5ABE74E64}" type="datetimeFigureOut">
              <a:rPr lang="fr-FR" smtClean="0"/>
              <a:t>17/05/2021</a:t>
            </a:fld>
            <a:endParaRPr lang="fr-FR"/>
          </a:p>
        </p:txBody>
      </p:sp>
      <p:sp>
        <p:nvSpPr>
          <p:cNvPr id="5" name="Espace réservé du pied de page 4">
            <a:extLst>
              <a:ext uri="{FF2B5EF4-FFF2-40B4-BE49-F238E27FC236}">
                <a16:creationId xmlns:a16="http://schemas.microsoft.com/office/drawing/2014/main" id="{E95AED79-0B6C-4BFE-A326-22CA38FA810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0630719-3799-4EEF-BF8A-799DED4046A6}"/>
              </a:ext>
            </a:extLst>
          </p:cNvPr>
          <p:cNvSpPr>
            <a:spLocks noGrp="1"/>
          </p:cNvSpPr>
          <p:nvPr>
            <p:ph type="sldNum" sz="quarter" idx="12"/>
          </p:nvPr>
        </p:nvSpPr>
        <p:spPr/>
        <p:txBody>
          <a:bodyPr/>
          <a:lstStyle/>
          <a:p>
            <a:fld id="{2F7A7D0E-77AE-42D3-9D73-AB24612DD947}" type="slidenum">
              <a:rPr lang="fr-FR" smtClean="0"/>
              <a:t>‹N°›</a:t>
            </a:fld>
            <a:endParaRPr lang="fr-FR"/>
          </a:p>
        </p:txBody>
      </p:sp>
    </p:spTree>
    <p:extLst>
      <p:ext uri="{BB962C8B-B14F-4D97-AF65-F5344CB8AC3E}">
        <p14:creationId xmlns:p14="http://schemas.microsoft.com/office/powerpoint/2010/main" val="1951330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4C29F8-D34F-4643-A776-C69B05BEAFB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9F0C268-B0F5-4A44-872D-C5693D8295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F6862F6-F8EC-40D6-9907-1A2178FCCA16}"/>
              </a:ext>
            </a:extLst>
          </p:cNvPr>
          <p:cNvSpPr>
            <a:spLocks noGrp="1"/>
          </p:cNvSpPr>
          <p:nvPr>
            <p:ph type="dt" sz="half" idx="10"/>
          </p:nvPr>
        </p:nvSpPr>
        <p:spPr/>
        <p:txBody>
          <a:bodyPr/>
          <a:lstStyle/>
          <a:p>
            <a:fld id="{FC95BFC2-8E9E-4A76-8BEC-C8E5ABE74E64}" type="datetimeFigureOut">
              <a:rPr lang="fr-FR" smtClean="0"/>
              <a:t>17/05/2021</a:t>
            </a:fld>
            <a:endParaRPr lang="fr-FR"/>
          </a:p>
        </p:txBody>
      </p:sp>
      <p:sp>
        <p:nvSpPr>
          <p:cNvPr id="5" name="Espace réservé du pied de page 4">
            <a:extLst>
              <a:ext uri="{FF2B5EF4-FFF2-40B4-BE49-F238E27FC236}">
                <a16:creationId xmlns:a16="http://schemas.microsoft.com/office/drawing/2014/main" id="{43B1FE3D-8C3D-4B2A-9961-3CD578D043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7D43359-A243-49AF-8C1A-7E0086EFB119}"/>
              </a:ext>
            </a:extLst>
          </p:cNvPr>
          <p:cNvSpPr>
            <a:spLocks noGrp="1"/>
          </p:cNvSpPr>
          <p:nvPr>
            <p:ph type="sldNum" sz="quarter" idx="12"/>
          </p:nvPr>
        </p:nvSpPr>
        <p:spPr/>
        <p:txBody>
          <a:bodyPr/>
          <a:lstStyle/>
          <a:p>
            <a:fld id="{2F7A7D0E-77AE-42D3-9D73-AB24612DD947}" type="slidenum">
              <a:rPr lang="fr-FR" smtClean="0"/>
              <a:t>‹N°›</a:t>
            </a:fld>
            <a:endParaRPr lang="fr-FR"/>
          </a:p>
        </p:txBody>
      </p:sp>
    </p:spTree>
    <p:extLst>
      <p:ext uri="{BB962C8B-B14F-4D97-AF65-F5344CB8AC3E}">
        <p14:creationId xmlns:p14="http://schemas.microsoft.com/office/powerpoint/2010/main" val="2111996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74003F-96DA-48D0-9879-A8D5D9DC9DB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C9A2698-839B-4F1B-8600-6683360F6B9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5DB10E6-61C2-4AA9-985A-862AFC9F170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CE08308-0CC2-4B59-A3E2-0D38FDE35EFC}"/>
              </a:ext>
            </a:extLst>
          </p:cNvPr>
          <p:cNvSpPr>
            <a:spLocks noGrp="1"/>
          </p:cNvSpPr>
          <p:nvPr>
            <p:ph type="dt" sz="half" idx="10"/>
          </p:nvPr>
        </p:nvSpPr>
        <p:spPr/>
        <p:txBody>
          <a:bodyPr/>
          <a:lstStyle/>
          <a:p>
            <a:fld id="{FC95BFC2-8E9E-4A76-8BEC-C8E5ABE74E64}" type="datetimeFigureOut">
              <a:rPr lang="fr-FR" smtClean="0"/>
              <a:t>17/05/2021</a:t>
            </a:fld>
            <a:endParaRPr lang="fr-FR"/>
          </a:p>
        </p:txBody>
      </p:sp>
      <p:sp>
        <p:nvSpPr>
          <p:cNvPr id="6" name="Espace réservé du pied de page 5">
            <a:extLst>
              <a:ext uri="{FF2B5EF4-FFF2-40B4-BE49-F238E27FC236}">
                <a16:creationId xmlns:a16="http://schemas.microsoft.com/office/drawing/2014/main" id="{14133219-87FB-4C3F-8B7D-87E9469259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6C25E9F-3691-45FD-BBDC-B3816D587DBD}"/>
              </a:ext>
            </a:extLst>
          </p:cNvPr>
          <p:cNvSpPr>
            <a:spLocks noGrp="1"/>
          </p:cNvSpPr>
          <p:nvPr>
            <p:ph type="sldNum" sz="quarter" idx="12"/>
          </p:nvPr>
        </p:nvSpPr>
        <p:spPr/>
        <p:txBody>
          <a:bodyPr/>
          <a:lstStyle/>
          <a:p>
            <a:fld id="{2F7A7D0E-77AE-42D3-9D73-AB24612DD947}" type="slidenum">
              <a:rPr lang="fr-FR" smtClean="0"/>
              <a:t>‹N°›</a:t>
            </a:fld>
            <a:endParaRPr lang="fr-FR"/>
          </a:p>
        </p:txBody>
      </p:sp>
    </p:spTree>
    <p:extLst>
      <p:ext uri="{BB962C8B-B14F-4D97-AF65-F5344CB8AC3E}">
        <p14:creationId xmlns:p14="http://schemas.microsoft.com/office/powerpoint/2010/main" val="3663026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D9203E-3290-4F27-9FBC-156845F9296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45AA643-8DC7-4972-88F3-005C31D350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23B0EC1-425A-4862-BA5F-0B511D74F5B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B50DA04-F1E8-4FA6-86DA-19F767AC92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E4C2C20-4505-4B37-A5C3-8CE4A0E201F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880D2FC-ABEC-4CFD-9A33-3E28957B16B9}"/>
              </a:ext>
            </a:extLst>
          </p:cNvPr>
          <p:cNvSpPr>
            <a:spLocks noGrp="1"/>
          </p:cNvSpPr>
          <p:nvPr>
            <p:ph type="dt" sz="half" idx="10"/>
          </p:nvPr>
        </p:nvSpPr>
        <p:spPr/>
        <p:txBody>
          <a:bodyPr/>
          <a:lstStyle/>
          <a:p>
            <a:fld id="{FC95BFC2-8E9E-4A76-8BEC-C8E5ABE74E64}" type="datetimeFigureOut">
              <a:rPr lang="fr-FR" smtClean="0"/>
              <a:t>17/05/2021</a:t>
            </a:fld>
            <a:endParaRPr lang="fr-FR"/>
          </a:p>
        </p:txBody>
      </p:sp>
      <p:sp>
        <p:nvSpPr>
          <p:cNvPr id="8" name="Espace réservé du pied de page 7">
            <a:extLst>
              <a:ext uri="{FF2B5EF4-FFF2-40B4-BE49-F238E27FC236}">
                <a16:creationId xmlns:a16="http://schemas.microsoft.com/office/drawing/2014/main" id="{4869C6BC-F0F9-41F2-8DB0-B09346186AD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0614B64-E51B-4D25-91C5-8B3E680D8C02}"/>
              </a:ext>
            </a:extLst>
          </p:cNvPr>
          <p:cNvSpPr>
            <a:spLocks noGrp="1"/>
          </p:cNvSpPr>
          <p:nvPr>
            <p:ph type="sldNum" sz="quarter" idx="12"/>
          </p:nvPr>
        </p:nvSpPr>
        <p:spPr/>
        <p:txBody>
          <a:bodyPr/>
          <a:lstStyle/>
          <a:p>
            <a:fld id="{2F7A7D0E-77AE-42D3-9D73-AB24612DD947}" type="slidenum">
              <a:rPr lang="fr-FR" smtClean="0"/>
              <a:t>‹N°›</a:t>
            </a:fld>
            <a:endParaRPr lang="fr-FR"/>
          </a:p>
        </p:txBody>
      </p:sp>
    </p:spTree>
    <p:extLst>
      <p:ext uri="{BB962C8B-B14F-4D97-AF65-F5344CB8AC3E}">
        <p14:creationId xmlns:p14="http://schemas.microsoft.com/office/powerpoint/2010/main" val="271205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0B92E8-C5E1-4BEC-81A0-7BBF775FB16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2DB1450-FFA5-43B3-95C9-B547C1AE11CC}"/>
              </a:ext>
            </a:extLst>
          </p:cNvPr>
          <p:cNvSpPr>
            <a:spLocks noGrp="1"/>
          </p:cNvSpPr>
          <p:nvPr>
            <p:ph type="dt" sz="half" idx="10"/>
          </p:nvPr>
        </p:nvSpPr>
        <p:spPr/>
        <p:txBody>
          <a:bodyPr/>
          <a:lstStyle/>
          <a:p>
            <a:fld id="{FC95BFC2-8E9E-4A76-8BEC-C8E5ABE74E64}" type="datetimeFigureOut">
              <a:rPr lang="fr-FR" smtClean="0"/>
              <a:t>17/05/2021</a:t>
            </a:fld>
            <a:endParaRPr lang="fr-FR"/>
          </a:p>
        </p:txBody>
      </p:sp>
      <p:sp>
        <p:nvSpPr>
          <p:cNvPr id="4" name="Espace réservé du pied de page 3">
            <a:extLst>
              <a:ext uri="{FF2B5EF4-FFF2-40B4-BE49-F238E27FC236}">
                <a16:creationId xmlns:a16="http://schemas.microsoft.com/office/drawing/2014/main" id="{563A375F-9240-4345-B29B-ACE61510E65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46DF8D6-A47F-4497-8FA0-F12510F8A181}"/>
              </a:ext>
            </a:extLst>
          </p:cNvPr>
          <p:cNvSpPr>
            <a:spLocks noGrp="1"/>
          </p:cNvSpPr>
          <p:nvPr>
            <p:ph type="sldNum" sz="quarter" idx="12"/>
          </p:nvPr>
        </p:nvSpPr>
        <p:spPr/>
        <p:txBody>
          <a:bodyPr/>
          <a:lstStyle/>
          <a:p>
            <a:fld id="{2F7A7D0E-77AE-42D3-9D73-AB24612DD947}" type="slidenum">
              <a:rPr lang="fr-FR" smtClean="0"/>
              <a:t>‹N°›</a:t>
            </a:fld>
            <a:endParaRPr lang="fr-FR"/>
          </a:p>
        </p:txBody>
      </p:sp>
    </p:spTree>
    <p:extLst>
      <p:ext uri="{BB962C8B-B14F-4D97-AF65-F5344CB8AC3E}">
        <p14:creationId xmlns:p14="http://schemas.microsoft.com/office/powerpoint/2010/main" val="3793894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C766C00-C025-4C5D-AB32-AA7F96446000}"/>
              </a:ext>
            </a:extLst>
          </p:cNvPr>
          <p:cNvSpPr>
            <a:spLocks noGrp="1"/>
          </p:cNvSpPr>
          <p:nvPr>
            <p:ph type="dt" sz="half" idx="10"/>
          </p:nvPr>
        </p:nvSpPr>
        <p:spPr/>
        <p:txBody>
          <a:bodyPr/>
          <a:lstStyle/>
          <a:p>
            <a:fld id="{FC95BFC2-8E9E-4A76-8BEC-C8E5ABE74E64}" type="datetimeFigureOut">
              <a:rPr lang="fr-FR" smtClean="0"/>
              <a:t>17/05/2021</a:t>
            </a:fld>
            <a:endParaRPr lang="fr-FR"/>
          </a:p>
        </p:txBody>
      </p:sp>
      <p:sp>
        <p:nvSpPr>
          <p:cNvPr id="3" name="Espace réservé du pied de page 2">
            <a:extLst>
              <a:ext uri="{FF2B5EF4-FFF2-40B4-BE49-F238E27FC236}">
                <a16:creationId xmlns:a16="http://schemas.microsoft.com/office/drawing/2014/main" id="{303813AE-BB17-4971-93DA-7E0B905B2D6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B3CCA9B-6803-4EE7-B4C6-79C02AE0D4E4}"/>
              </a:ext>
            </a:extLst>
          </p:cNvPr>
          <p:cNvSpPr>
            <a:spLocks noGrp="1"/>
          </p:cNvSpPr>
          <p:nvPr>
            <p:ph type="sldNum" sz="quarter" idx="12"/>
          </p:nvPr>
        </p:nvSpPr>
        <p:spPr/>
        <p:txBody>
          <a:bodyPr/>
          <a:lstStyle/>
          <a:p>
            <a:fld id="{2F7A7D0E-77AE-42D3-9D73-AB24612DD947}" type="slidenum">
              <a:rPr lang="fr-FR" smtClean="0"/>
              <a:t>‹N°›</a:t>
            </a:fld>
            <a:endParaRPr lang="fr-FR"/>
          </a:p>
        </p:txBody>
      </p:sp>
    </p:spTree>
    <p:extLst>
      <p:ext uri="{BB962C8B-B14F-4D97-AF65-F5344CB8AC3E}">
        <p14:creationId xmlns:p14="http://schemas.microsoft.com/office/powerpoint/2010/main" val="1476012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D69033-E250-4025-941B-3FBAD0CD83E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78113F4-9BAB-4A64-9C1E-4F4E1144A3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1F97DF7-16E9-49B6-B04C-33BAD3C69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79F7823-42DA-4F6F-97D6-20432F7CE62E}"/>
              </a:ext>
            </a:extLst>
          </p:cNvPr>
          <p:cNvSpPr>
            <a:spLocks noGrp="1"/>
          </p:cNvSpPr>
          <p:nvPr>
            <p:ph type="dt" sz="half" idx="10"/>
          </p:nvPr>
        </p:nvSpPr>
        <p:spPr/>
        <p:txBody>
          <a:bodyPr/>
          <a:lstStyle/>
          <a:p>
            <a:fld id="{FC95BFC2-8E9E-4A76-8BEC-C8E5ABE74E64}" type="datetimeFigureOut">
              <a:rPr lang="fr-FR" smtClean="0"/>
              <a:t>17/05/2021</a:t>
            </a:fld>
            <a:endParaRPr lang="fr-FR"/>
          </a:p>
        </p:txBody>
      </p:sp>
      <p:sp>
        <p:nvSpPr>
          <p:cNvPr id="6" name="Espace réservé du pied de page 5">
            <a:extLst>
              <a:ext uri="{FF2B5EF4-FFF2-40B4-BE49-F238E27FC236}">
                <a16:creationId xmlns:a16="http://schemas.microsoft.com/office/drawing/2014/main" id="{BFC8823E-9057-4E52-A467-ACC73823F3B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2BD34E6-914F-4090-8AC5-9BFB4EC422DE}"/>
              </a:ext>
            </a:extLst>
          </p:cNvPr>
          <p:cNvSpPr>
            <a:spLocks noGrp="1"/>
          </p:cNvSpPr>
          <p:nvPr>
            <p:ph type="sldNum" sz="quarter" idx="12"/>
          </p:nvPr>
        </p:nvSpPr>
        <p:spPr/>
        <p:txBody>
          <a:bodyPr/>
          <a:lstStyle/>
          <a:p>
            <a:fld id="{2F7A7D0E-77AE-42D3-9D73-AB24612DD947}" type="slidenum">
              <a:rPr lang="fr-FR" smtClean="0"/>
              <a:t>‹N°›</a:t>
            </a:fld>
            <a:endParaRPr lang="fr-FR"/>
          </a:p>
        </p:txBody>
      </p:sp>
    </p:spTree>
    <p:extLst>
      <p:ext uri="{BB962C8B-B14F-4D97-AF65-F5344CB8AC3E}">
        <p14:creationId xmlns:p14="http://schemas.microsoft.com/office/powerpoint/2010/main" val="25217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C2E439-FF36-4AAB-883D-EF5F7609B49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B2DE5A5-8667-4682-A349-F8A4B2BF9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D2AB3D2-D7DC-4DEB-BB58-F0D3070162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36273E-DC6E-4873-86F3-D45CF3CAC221}"/>
              </a:ext>
            </a:extLst>
          </p:cNvPr>
          <p:cNvSpPr>
            <a:spLocks noGrp="1"/>
          </p:cNvSpPr>
          <p:nvPr>
            <p:ph type="dt" sz="half" idx="10"/>
          </p:nvPr>
        </p:nvSpPr>
        <p:spPr/>
        <p:txBody>
          <a:bodyPr/>
          <a:lstStyle/>
          <a:p>
            <a:fld id="{FC95BFC2-8E9E-4A76-8BEC-C8E5ABE74E64}" type="datetimeFigureOut">
              <a:rPr lang="fr-FR" smtClean="0"/>
              <a:t>17/05/2021</a:t>
            </a:fld>
            <a:endParaRPr lang="fr-FR"/>
          </a:p>
        </p:txBody>
      </p:sp>
      <p:sp>
        <p:nvSpPr>
          <p:cNvPr id="6" name="Espace réservé du pied de page 5">
            <a:extLst>
              <a:ext uri="{FF2B5EF4-FFF2-40B4-BE49-F238E27FC236}">
                <a16:creationId xmlns:a16="http://schemas.microsoft.com/office/drawing/2014/main" id="{3AD3206E-54CB-4B84-B54A-9AC50602B3E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EA0E109-6DAF-4BA4-9A4D-4C0FFC38B440}"/>
              </a:ext>
            </a:extLst>
          </p:cNvPr>
          <p:cNvSpPr>
            <a:spLocks noGrp="1"/>
          </p:cNvSpPr>
          <p:nvPr>
            <p:ph type="sldNum" sz="quarter" idx="12"/>
          </p:nvPr>
        </p:nvSpPr>
        <p:spPr/>
        <p:txBody>
          <a:bodyPr/>
          <a:lstStyle/>
          <a:p>
            <a:fld id="{2F7A7D0E-77AE-42D3-9D73-AB24612DD947}" type="slidenum">
              <a:rPr lang="fr-FR" smtClean="0"/>
              <a:t>‹N°›</a:t>
            </a:fld>
            <a:endParaRPr lang="fr-FR"/>
          </a:p>
        </p:txBody>
      </p:sp>
    </p:spTree>
    <p:extLst>
      <p:ext uri="{BB962C8B-B14F-4D97-AF65-F5344CB8AC3E}">
        <p14:creationId xmlns:p14="http://schemas.microsoft.com/office/powerpoint/2010/main" val="1499307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E980E3B-0E8E-4FBA-B21A-60DE0C54E9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E2A1953-DA61-4B54-B3A5-0C5AA32F5B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B658CE-6352-4BDC-9C73-65189C7E24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95BFC2-8E9E-4A76-8BEC-C8E5ABE74E64}" type="datetimeFigureOut">
              <a:rPr lang="fr-FR" smtClean="0"/>
              <a:t>17/05/2021</a:t>
            </a:fld>
            <a:endParaRPr lang="fr-FR"/>
          </a:p>
        </p:txBody>
      </p:sp>
      <p:sp>
        <p:nvSpPr>
          <p:cNvPr id="5" name="Espace réservé du pied de page 4">
            <a:extLst>
              <a:ext uri="{FF2B5EF4-FFF2-40B4-BE49-F238E27FC236}">
                <a16:creationId xmlns:a16="http://schemas.microsoft.com/office/drawing/2014/main" id="{E63EF58F-33B3-4249-A23B-0E0FA081A5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C4EB8DD-6731-41CD-8C2A-5FEACA231B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A7D0E-77AE-42D3-9D73-AB24612DD947}" type="slidenum">
              <a:rPr lang="fr-FR" smtClean="0"/>
              <a:t>‹N°›</a:t>
            </a:fld>
            <a:endParaRPr lang="fr-FR"/>
          </a:p>
        </p:txBody>
      </p:sp>
    </p:spTree>
    <p:extLst>
      <p:ext uri="{BB962C8B-B14F-4D97-AF65-F5344CB8AC3E}">
        <p14:creationId xmlns:p14="http://schemas.microsoft.com/office/powerpoint/2010/main" val="2921710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re 1">
            <a:extLst>
              <a:ext uri="{FF2B5EF4-FFF2-40B4-BE49-F238E27FC236}">
                <a16:creationId xmlns:a16="http://schemas.microsoft.com/office/drawing/2014/main" id="{8729C842-FAA2-458D-AA76-87F21EFCC345}"/>
              </a:ext>
            </a:extLst>
          </p:cNvPr>
          <p:cNvSpPr>
            <a:spLocks noGrp="1"/>
          </p:cNvSpPr>
          <p:nvPr>
            <p:ph type="ctrTitle"/>
          </p:nvPr>
        </p:nvSpPr>
        <p:spPr>
          <a:xfrm>
            <a:off x="753925" y="2076450"/>
            <a:ext cx="10684151" cy="1345134"/>
          </a:xfrm>
        </p:spPr>
        <p:txBody>
          <a:bodyPr anchor="ctr">
            <a:normAutofit/>
          </a:bodyPr>
          <a:lstStyle/>
          <a:p>
            <a:r>
              <a:rPr lang="fr-FR" sz="5600" dirty="0">
                <a:solidFill>
                  <a:srgbClr val="FFFFFF"/>
                </a:solidFill>
              </a:rPr>
              <a:t>Ateliers élus Eau et Climat - Brèche</a:t>
            </a:r>
          </a:p>
        </p:txBody>
      </p:sp>
      <p:pic>
        <p:nvPicPr>
          <p:cNvPr id="5" name="Image 4">
            <a:extLst>
              <a:ext uri="{FF2B5EF4-FFF2-40B4-BE49-F238E27FC236}">
                <a16:creationId xmlns:a16="http://schemas.microsoft.com/office/drawing/2014/main" id="{696B5C69-A702-404B-9FEA-CFE35A5A1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018" y="2397"/>
            <a:ext cx="3240378" cy="1274860"/>
          </a:xfrm>
          <a:prstGeom prst="rect">
            <a:avLst/>
          </a:prstGeom>
        </p:spPr>
      </p:pic>
      <p:pic>
        <p:nvPicPr>
          <p:cNvPr id="7" name="Image 6">
            <a:extLst>
              <a:ext uri="{FF2B5EF4-FFF2-40B4-BE49-F238E27FC236}">
                <a16:creationId xmlns:a16="http://schemas.microsoft.com/office/drawing/2014/main" id="{4FFEB2AA-2876-4CAD-A46E-A3394B9460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7501" y="-4391"/>
            <a:ext cx="2301168" cy="1286351"/>
          </a:xfrm>
          <a:prstGeom prst="rect">
            <a:avLst/>
          </a:prstGeom>
        </p:spPr>
      </p:pic>
      <p:pic>
        <p:nvPicPr>
          <p:cNvPr id="1026" name="Picture 2" descr="Site du CPIE des Pays de l'Oise">
            <a:extLst>
              <a:ext uri="{FF2B5EF4-FFF2-40B4-BE49-F238E27FC236}">
                <a16:creationId xmlns:a16="http://schemas.microsoft.com/office/drawing/2014/main" id="{59F5DDB1-E8E2-492F-B897-91DC5F0374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395"/>
            <a:ext cx="1838132" cy="1285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590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B3BC4C-1D3C-452C-B9C5-D0AAF886E491}"/>
              </a:ext>
            </a:extLst>
          </p:cNvPr>
          <p:cNvSpPr>
            <a:spLocks noGrp="1"/>
          </p:cNvSpPr>
          <p:nvPr>
            <p:ph type="title"/>
          </p:nvPr>
        </p:nvSpPr>
        <p:spPr/>
        <p:txBody>
          <a:bodyPr/>
          <a:lstStyle/>
          <a:p>
            <a:r>
              <a:rPr lang="fr-FR" dirty="0">
                <a:ln w="0"/>
                <a:solidFill>
                  <a:schemeClr val="accent1"/>
                </a:solidFill>
                <a:effectLst>
                  <a:outerShdw blurRad="38100" dist="25400" dir="5400000" algn="ctr" rotWithShape="0">
                    <a:srgbClr val="6E747A">
                      <a:alpha val="43000"/>
                    </a:srgbClr>
                  </a:outerShdw>
                </a:effectLst>
              </a:rPr>
              <a:t>Principe</a:t>
            </a:r>
          </a:p>
        </p:txBody>
      </p:sp>
      <p:sp>
        <p:nvSpPr>
          <p:cNvPr id="3" name="Espace réservé du contenu 2">
            <a:extLst>
              <a:ext uri="{FF2B5EF4-FFF2-40B4-BE49-F238E27FC236}">
                <a16:creationId xmlns:a16="http://schemas.microsoft.com/office/drawing/2014/main" id="{5E34C2DD-24C8-42C0-AF59-FB02EF047E93}"/>
              </a:ext>
            </a:extLst>
          </p:cNvPr>
          <p:cNvSpPr>
            <a:spLocks noGrp="1"/>
          </p:cNvSpPr>
          <p:nvPr>
            <p:ph idx="1"/>
          </p:nvPr>
        </p:nvSpPr>
        <p:spPr/>
        <p:txBody>
          <a:bodyPr/>
          <a:lstStyle/>
          <a:p>
            <a:r>
              <a:rPr lang="fr-FR" dirty="0"/>
              <a:t>6 journées sur des problématiques liées à l’eau</a:t>
            </a:r>
          </a:p>
          <a:p>
            <a:r>
              <a:rPr lang="fr-FR" dirty="0"/>
              <a:t>Visites le matin, travail en salle l’après-midi</a:t>
            </a:r>
          </a:p>
          <a:p>
            <a:r>
              <a:rPr lang="fr-FR" dirty="0"/>
              <a:t>Intervention d’acteurs du domaine</a:t>
            </a:r>
          </a:p>
          <a:p>
            <a:r>
              <a:rPr lang="fr-FR" dirty="0"/>
              <a:t>Journées organisées avec le CPIE de l’Oise et le soutien financier de l’Agence de </a:t>
            </a:r>
            <a:r>
              <a:rPr lang="fr-FR"/>
              <a:t>l’eau Seine-Normandie</a:t>
            </a:r>
            <a:endParaRPr lang="fr-FR" dirty="0"/>
          </a:p>
        </p:txBody>
      </p:sp>
    </p:spTree>
    <p:extLst>
      <p:ext uri="{BB962C8B-B14F-4D97-AF65-F5344CB8AC3E}">
        <p14:creationId xmlns:p14="http://schemas.microsoft.com/office/powerpoint/2010/main" val="4232977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3253AE-44A7-4E55-BC3F-B032A1238561}"/>
              </a:ext>
            </a:extLst>
          </p:cNvPr>
          <p:cNvSpPr>
            <a:spLocks noGrp="1"/>
          </p:cNvSpPr>
          <p:nvPr>
            <p:ph type="title"/>
          </p:nvPr>
        </p:nvSpPr>
        <p:spPr>
          <a:xfrm>
            <a:off x="396573" y="320675"/>
            <a:ext cx="11407487" cy="1325563"/>
          </a:xfrm>
        </p:spPr>
        <p:txBody>
          <a:bodyPr>
            <a:normAutofit/>
          </a:bodyPr>
          <a:lstStyle/>
          <a:p>
            <a:r>
              <a:rPr lang="fr-FR" sz="5400" dirty="0">
                <a:ln w="0"/>
                <a:solidFill>
                  <a:schemeClr val="accent1"/>
                </a:solidFill>
                <a:effectLst>
                  <a:outerShdw blurRad="38100" dist="25400" dir="5400000" algn="ctr" rotWithShape="0">
                    <a:srgbClr val="6E747A">
                      <a:alpha val="43000"/>
                    </a:srgbClr>
                  </a:outerShdw>
                </a:effectLst>
              </a:rPr>
              <a:t>Programme</a:t>
            </a:r>
          </a:p>
        </p:txBody>
      </p:sp>
      <p:sp>
        <p:nvSpPr>
          <p:cNvPr id="43" name="Rectangle 8">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4" name="Espace réservé du contenu 2">
            <a:extLst>
              <a:ext uri="{FF2B5EF4-FFF2-40B4-BE49-F238E27FC236}">
                <a16:creationId xmlns:a16="http://schemas.microsoft.com/office/drawing/2014/main" id="{A92ADB2F-7215-4ACA-8428-4AE0369983CA}"/>
              </a:ext>
            </a:extLst>
          </p:cNvPr>
          <p:cNvGraphicFramePr>
            <a:graphicFrameLocks noGrp="1"/>
          </p:cNvGraphicFramePr>
          <p:nvPr>
            <p:ph idx="1"/>
            <p:extLst>
              <p:ext uri="{D42A27DB-BD31-4B8C-83A1-F6EECF244321}">
                <p14:modId xmlns:p14="http://schemas.microsoft.com/office/powerpoint/2010/main" val="1805559878"/>
              </p:ext>
            </p:extLst>
          </p:nvPr>
        </p:nvGraphicFramePr>
        <p:xfrm>
          <a:off x="39657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0344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55A388-EC6A-4263-8761-7A1F56066A07}"/>
              </a:ext>
            </a:extLst>
          </p:cNvPr>
          <p:cNvSpPr>
            <a:spLocks noGrp="1"/>
          </p:cNvSpPr>
          <p:nvPr>
            <p:ph type="title"/>
          </p:nvPr>
        </p:nvSpPr>
        <p:spPr/>
        <p:txBody>
          <a:bodyPr/>
          <a:lstStyle/>
          <a:p>
            <a:r>
              <a:rPr lang="fr-FR" dirty="0">
                <a:ln w="0"/>
                <a:solidFill>
                  <a:schemeClr val="accent1"/>
                </a:solidFill>
                <a:effectLst>
                  <a:outerShdw blurRad="38100" dist="25400" dir="5400000" algn="ctr" rotWithShape="0">
                    <a:srgbClr val="6E747A">
                      <a:alpha val="43000"/>
                    </a:srgbClr>
                  </a:outerShdw>
                </a:effectLst>
              </a:rPr>
              <a:t>Programme de la journée</a:t>
            </a:r>
          </a:p>
        </p:txBody>
      </p:sp>
      <p:sp>
        <p:nvSpPr>
          <p:cNvPr id="3" name="Espace réservé du contenu 2">
            <a:extLst>
              <a:ext uri="{FF2B5EF4-FFF2-40B4-BE49-F238E27FC236}">
                <a16:creationId xmlns:a16="http://schemas.microsoft.com/office/drawing/2014/main" id="{55D675ED-A3BF-4E7D-AC39-F3BC522CAAF6}"/>
              </a:ext>
            </a:extLst>
          </p:cNvPr>
          <p:cNvSpPr>
            <a:spLocks noGrp="1"/>
          </p:cNvSpPr>
          <p:nvPr>
            <p:ph idx="1"/>
          </p:nvPr>
        </p:nvSpPr>
        <p:spPr/>
        <p:txBody>
          <a:bodyPr>
            <a:normAutofit fontScale="70000" lnSpcReduction="20000"/>
          </a:bodyPr>
          <a:lstStyle/>
          <a:p>
            <a:r>
              <a:rPr lang="fr-FR" dirty="0"/>
              <a:t>9h15 : Introduction (AESN, SMBVB)</a:t>
            </a:r>
          </a:p>
          <a:p>
            <a:r>
              <a:rPr lang="fr-FR" dirty="0"/>
              <a:t>9h45 : bulletin météo 17/08/2050</a:t>
            </a:r>
          </a:p>
          <a:p>
            <a:r>
              <a:rPr lang="fr-FR" dirty="0"/>
              <a:t>10h : Chiffres clés du changement climatique, scénarios (Pascale Mercier – AESN)</a:t>
            </a:r>
          </a:p>
          <a:p>
            <a:r>
              <a:rPr lang="fr-FR" dirty="0"/>
              <a:t>10h15 : Atelier</a:t>
            </a:r>
          </a:p>
          <a:p>
            <a:r>
              <a:rPr lang="fr-FR" dirty="0"/>
              <a:t>11h : Pause</a:t>
            </a:r>
          </a:p>
          <a:p>
            <a:r>
              <a:rPr lang="fr-FR" dirty="0"/>
              <a:t>11h15 : Le changement climatique au niveau local (Félix </a:t>
            </a:r>
            <a:r>
              <a:rPr lang="fr-FR" dirty="0" err="1"/>
              <a:t>Véve</a:t>
            </a:r>
            <a:r>
              <a:rPr lang="fr-FR" dirty="0"/>
              <a:t> – CERDD)</a:t>
            </a:r>
          </a:p>
          <a:p>
            <a:r>
              <a:rPr lang="fr-FR" dirty="0"/>
              <a:t>12h : Repas</a:t>
            </a:r>
          </a:p>
          <a:p>
            <a:r>
              <a:rPr lang="fr-FR" dirty="0"/>
              <a:t>13h : Atelier</a:t>
            </a:r>
          </a:p>
          <a:p>
            <a:r>
              <a:rPr lang="fr-FR" dirty="0"/>
              <a:t>14h15 : Les outils réglementaires pour la gestion de l’eau (Erwan Menvielle – SMBVB)</a:t>
            </a:r>
          </a:p>
          <a:p>
            <a:r>
              <a:rPr lang="fr-FR" dirty="0"/>
              <a:t>15h : Pause</a:t>
            </a:r>
          </a:p>
          <a:p>
            <a:r>
              <a:rPr lang="fr-FR" dirty="0"/>
              <a:t>15h15 : Cycle de l’eau et notions d’hydrogéologie à l’échelle d’un bassin versant (Adrien Manlay – BRGM)</a:t>
            </a:r>
          </a:p>
          <a:p>
            <a:r>
              <a:rPr lang="fr-FR" dirty="0"/>
              <a:t>16h : Clôture </a:t>
            </a:r>
          </a:p>
        </p:txBody>
      </p:sp>
    </p:spTree>
    <p:extLst>
      <p:ext uri="{BB962C8B-B14F-4D97-AF65-F5344CB8AC3E}">
        <p14:creationId xmlns:p14="http://schemas.microsoft.com/office/powerpoint/2010/main" val="319712239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31582727D4724F86975595A9C3AA09" ma:contentTypeVersion="13" ma:contentTypeDescription="Crée un document." ma:contentTypeScope="" ma:versionID="ed59f55a44453829f9545056daa0f5b9">
  <xsd:schema xmlns:xsd="http://www.w3.org/2001/XMLSchema" xmlns:xs="http://www.w3.org/2001/XMLSchema" xmlns:p="http://schemas.microsoft.com/office/2006/metadata/properties" xmlns:ns2="6cdeb152-993c-4a74-9519-4ca5dbe9ecf1" xmlns:ns3="71d4141a-d190-4fe0-a00a-64ac6791d904" targetNamespace="http://schemas.microsoft.com/office/2006/metadata/properties" ma:root="true" ma:fieldsID="91859dda73284d728c7e61e24b73ed18" ns2:_="" ns3:_="">
    <xsd:import namespace="6cdeb152-993c-4a74-9519-4ca5dbe9ecf1"/>
    <xsd:import namespace="71d4141a-d190-4fe0-a00a-64ac6791d9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deb152-993c-4a74-9519-4ca5dbe9ec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d4141a-d190-4fe0-a00a-64ac6791d904"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2FF2BF-93AD-4A24-B6B4-087CDE759FEF}">
  <ds:schemaRefs>
    <ds:schemaRef ds:uri="http://schemas.microsoft.com/sharepoint/v3/contenttype/forms"/>
  </ds:schemaRefs>
</ds:datastoreItem>
</file>

<file path=customXml/itemProps2.xml><?xml version="1.0" encoding="utf-8"?>
<ds:datastoreItem xmlns:ds="http://schemas.openxmlformats.org/officeDocument/2006/customXml" ds:itemID="{2674028C-B764-4AC9-88D2-FAA20A292056}"/>
</file>

<file path=customXml/itemProps3.xml><?xml version="1.0" encoding="utf-8"?>
<ds:datastoreItem xmlns:ds="http://schemas.openxmlformats.org/officeDocument/2006/customXml" ds:itemID="{AB15D1D0-6252-4A4C-87D4-169485693AF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691</TotalTime>
  <Words>218</Words>
  <Application>Microsoft Office PowerPoint</Application>
  <PresentationFormat>Grand écran</PresentationFormat>
  <Paragraphs>32</Paragraphs>
  <Slides>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vt:i4>
      </vt:variant>
    </vt:vector>
  </HeadingPairs>
  <TitlesOfParts>
    <vt:vector size="8" baseType="lpstr">
      <vt:lpstr>Arial</vt:lpstr>
      <vt:lpstr>Calibri</vt:lpstr>
      <vt:lpstr>Calibri Light</vt:lpstr>
      <vt:lpstr>Thème Office</vt:lpstr>
      <vt:lpstr>Ateliers élus Eau et Climat - Brèche</vt:lpstr>
      <vt:lpstr>Principe</vt:lpstr>
      <vt:lpstr>Programme</vt:lpstr>
      <vt:lpstr>Programme de la journée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outils pour la gestion de l’eau</dc:title>
  <dc:creator>Erwan MENVIELLE</dc:creator>
  <cp:lastModifiedBy>Erwan MENVIELLE</cp:lastModifiedBy>
  <cp:revision>11</cp:revision>
  <dcterms:created xsi:type="dcterms:W3CDTF">2021-03-08T09:18:42Z</dcterms:created>
  <dcterms:modified xsi:type="dcterms:W3CDTF">2021-05-17T12:38:14Z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0x0101007131582727D4724F86975595A9C3AA09</vt:lpwstr>
  </property>
</Properties>
</file>