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60" r:id="rId7"/>
    <p:sldId id="264" r:id="rId8"/>
    <p:sldId id="265" r:id="rId9"/>
    <p:sldId id="266" r:id="rId10"/>
    <p:sldId id="268" r:id="rId11"/>
    <p:sldId id="271" r:id="rId12"/>
    <p:sldId id="270" r:id="rId13"/>
    <p:sldId id="267" r:id="rId14"/>
    <p:sldId id="272" r:id="rId15"/>
    <p:sldId id="274" r:id="rId16"/>
    <p:sldId id="273" r:id="rId17"/>
    <p:sldId id="275" r:id="rId18"/>
    <p:sldId id="276" r:id="rId19"/>
    <p:sldId id="278" r:id="rId20"/>
    <p:sldId id="277" r:id="rId21"/>
    <p:sldId id="279" r:id="rId22"/>
    <p:sldId id="280" r:id="rId23"/>
    <p:sldId id="281" r:id="rId24"/>
    <p:sldId id="282" r:id="rId25"/>
    <p:sldId id="325" r:id="rId26"/>
    <p:sldId id="286" r:id="rId27"/>
    <p:sldId id="287" r:id="rId28"/>
    <p:sldId id="288" r:id="rId29"/>
    <p:sldId id="289" r:id="rId30"/>
    <p:sldId id="290" r:id="rId31"/>
    <p:sldId id="324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D21716-D790-4D35-B4A8-A156B8A887EA}" v="90" dt="2021-05-27T10:38:33.5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wan MENVIELLE" userId="32d1f8ae-224c-402a-ae8e-f0b7f6ee1a20" providerId="ADAL" clId="{A1D556BE-F550-4D24-9551-986A00BC06AB}"/>
    <pc:docChg chg="undo redo custSel delSld modSld">
      <pc:chgData name="Erwan MENVIELLE" userId="32d1f8ae-224c-402a-ae8e-f0b7f6ee1a20" providerId="ADAL" clId="{A1D556BE-F550-4D24-9551-986A00BC06AB}" dt="2021-05-10T10:02:25.456" v="118" actId="47"/>
      <pc:docMkLst>
        <pc:docMk/>
      </pc:docMkLst>
      <pc:sldChg chg="delSp del mod">
        <pc:chgData name="Erwan MENVIELLE" userId="32d1f8ae-224c-402a-ae8e-f0b7f6ee1a20" providerId="ADAL" clId="{A1D556BE-F550-4D24-9551-986A00BC06AB}" dt="2021-05-10T10:02:24.939" v="117" actId="47"/>
        <pc:sldMkLst>
          <pc:docMk/>
          <pc:sldMk cId="162900618" sldId="257"/>
        </pc:sldMkLst>
        <pc:picChg chg="del">
          <ac:chgData name="Erwan MENVIELLE" userId="32d1f8ae-224c-402a-ae8e-f0b7f6ee1a20" providerId="ADAL" clId="{A1D556BE-F550-4D24-9551-986A00BC06AB}" dt="2021-05-10T09:59:51.872" v="5" actId="21"/>
          <ac:picMkLst>
            <pc:docMk/>
            <pc:sldMk cId="162900618" sldId="257"/>
            <ac:picMk id="5" creationId="{3202C5CD-7254-4D48-90DC-7ECCB12A4457}"/>
          </ac:picMkLst>
        </pc:picChg>
      </pc:sldChg>
      <pc:sldChg chg="addSp delSp modSp mod setBg setClrOvrMap">
        <pc:chgData name="Erwan MENVIELLE" userId="32d1f8ae-224c-402a-ae8e-f0b7f6ee1a20" providerId="ADAL" clId="{A1D556BE-F550-4D24-9551-986A00BC06AB}" dt="2021-05-10T10:02:08.917" v="115" actId="1076"/>
        <pc:sldMkLst>
          <pc:docMk/>
          <pc:sldMk cId="3380675605" sldId="259"/>
        </pc:sldMkLst>
        <pc:spChg chg="mod ord">
          <ac:chgData name="Erwan MENVIELLE" userId="32d1f8ae-224c-402a-ae8e-f0b7f6ee1a20" providerId="ADAL" clId="{A1D556BE-F550-4D24-9551-986A00BC06AB}" dt="2021-05-10T10:00:51.156" v="24" actId="26606"/>
          <ac:spMkLst>
            <pc:docMk/>
            <pc:sldMk cId="3380675605" sldId="259"/>
            <ac:spMk id="2" creationId="{4938E294-5C74-4E4C-9956-D43412CB1C68}"/>
          </ac:spMkLst>
        </pc:spChg>
        <pc:spChg chg="add del">
          <ac:chgData name="Erwan MENVIELLE" userId="32d1f8ae-224c-402a-ae8e-f0b7f6ee1a20" providerId="ADAL" clId="{A1D556BE-F550-4D24-9551-986A00BC06AB}" dt="2021-05-10T10:00:15.256" v="10" actId="26606"/>
          <ac:spMkLst>
            <pc:docMk/>
            <pc:sldMk cId="3380675605" sldId="259"/>
            <ac:spMk id="11" creationId="{BBC57341-7003-4BD1-9241-B95B623EC713}"/>
          </ac:spMkLst>
        </pc:spChg>
        <pc:spChg chg="add del">
          <ac:chgData name="Erwan MENVIELLE" userId="32d1f8ae-224c-402a-ae8e-f0b7f6ee1a20" providerId="ADAL" clId="{A1D556BE-F550-4D24-9551-986A00BC06AB}" dt="2021-05-10T10:00:15.256" v="10" actId="26606"/>
          <ac:spMkLst>
            <pc:docMk/>
            <pc:sldMk cId="3380675605" sldId="259"/>
            <ac:spMk id="14" creationId="{3D7E4C9F-7EC2-4C52-9146-0E1435CC2D7C}"/>
          </ac:spMkLst>
        </pc:spChg>
        <pc:spChg chg="add del">
          <ac:chgData name="Erwan MENVIELLE" userId="32d1f8ae-224c-402a-ae8e-f0b7f6ee1a20" providerId="ADAL" clId="{A1D556BE-F550-4D24-9551-986A00BC06AB}" dt="2021-05-10T10:00:15.256" v="10" actId="26606"/>
          <ac:spMkLst>
            <pc:docMk/>
            <pc:sldMk cId="3380675605" sldId="259"/>
            <ac:spMk id="16" creationId="{E677BBB0-8A66-4619-B31B-5097655C5FF2}"/>
          </ac:spMkLst>
        </pc:spChg>
        <pc:spChg chg="add del">
          <ac:chgData name="Erwan MENVIELLE" userId="32d1f8ae-224c-402a-ae8e-f0b7f6ee1a20" providerId="ADAL" clId="{A1D556BE-F550-4D24-9551-986A00BC06AB}" dt="2021-05-10T10:00:15.256" v="10" actId="26606"/>
          <ac:spMkLst>
            <pc:docMk/>
            <pc:sldMk cId="3380675605" sldId="259"/>
            <ac:spMk id="18" creationId="{FB56C437-7CF8-4D2B-8C62-6F9CEA5611FA}"/>
          </ac:spMkLst>
        </pc:spChg>
        <pc:spChg chg="add del">
          <ac:chgData name="Erwan MENVIELLE" userId="32d1f8ae-224c-402a-ae8e-f0b7f6ee1a20" providerId="ADAL" clId="{A1D556BE-F550-4D24-9551-986A00BC06AB}" dt="2021-05-10T10:00:15.256" v="10" actId="26606"/>
          <ac:spMkLst>
            <pc:docMk/>
            <pc:sldMk cId="3380675605" sldId="259"/>
            <ac:spMk id="20" creationId="{288F414E-1A16-495F-8EF5-F55A4207EE48}"/>
          </ac:spMkLst>
        </pc:spChg>
        <pc:spChg chg="add del">
          <ac:chgData name="Erwan MENVIELLE" userId="32d1f8ae-224c-402a-ae8e-f0b7f6ee1a20" providerId="ADAL" clId="{A1D556BE-F550-4D24-9551-986A00BC06AB}" dt="2021-05-10T10:00:23.695" v="14" actId="26606"/>
          <ac:spMkLst>
            <pc:docMk/>
            <pc:sldMk cId="3380675605" sldId="259"/>
            <ac:spMk id="26" creationId="{A3C210E6-A35A-4F68-8D60-801A019C75B8}"/>
          </ac:spMkLst>
        </pc:spChg>
        <pc:spChg chg="add del">
          <ac:chgData name="Erwan MENVIELLE" userId="32d1f8ae-224c-402a-ae8e-f0b7f6ee1a20" providerId="ADAL" clId="{A1D556BE-F550-4D24-9551-986A00BC06AB}" dt="2021-05-10T10:00:23.695" v="14" actId="26606"/>
          <ac:spMkLst>
            <pc:docMk/>
            <pc:sldMk cId="3380675605" sldId="259"/>
            <ac:spMk id="27" creationId="{AC0D06B0-F19C-459E-B221-A34B506FB5E3}"/>
          </ac:spMkLst>
        </pc:spChg>
        <pc:spChg chg="add del">
          <ac:chgData name="Erwan MENVIELLE" userId="32d1f8ae-224c-402a-ae8e-f0b7f6ee1a20" providerId="ADAL" clId="{A1D556BE-F550-4D24-9551-986A00BC06AB}" dt="2021-05-10T10:00:23.695" v="14" actId="26606"/>
          <ac:spMkLst>
            <pc:docMk/>
            <pc:sldMk cId="3380675605" sldId="259"/>
            <ac:spMk id="28" creationId="{345B26DA-1C6B-4C66-81C9-9C1877FC2DB1}"/>
          </ac:spMkLst>
        </pc:spChg>
        <pc:spChg chg="add del">
          <ac:chgData name="Erwan MENVIELLE" userId="32d1f8ae-224c-402a-ae8e-f0b7f6ee1a20" providerId="ADAL" clId="{A1D556BE-F550-4D24-9551-986A00BC06AB}" dt="2021-05-10T10:00:23.695" v="14" actId="26606"/>
          <ac:spMkLst>
            <pc:docMk/>
            <pc:sldMk cId="3380675605" sldId="259"/>
            <ac:spMk id="29" creationId="{98DE6C44-43F8-4DE4-AB81-66853FFEA09A}"/>
          </ac:spMkLst>
        </pc:spChg>
        <pc:spChg chg="add del">
          <ac:chgData name="Erwan MENVIELLE" userId="32d1f8ae-224c-402a-ae8e-f0b7f6ee1a20" providerId="ADAL" clId="{A1D556BE-F550-4D24-9551-986A00BC06AB}" dt="2021-05-10T10:00:23.695" v="14" actId="26606"/>
          <ac:spMkLst>
            <pc:docMk/>
            <pc:sldMk cId="3380675605" sldId="259"/>
            <ac:spMk id="30" creationId="{2409529B-9B56-4F10-BE4D-F934DB89E57E}"/>
          </ac:spMkLst>
        </pc:spChg>
        <pc:spChg chg="add del">
          <ac:chgData name="Erwan MENVIELLE" userId="32d1f8ae-224c-402a-ae8e-f0b7f6ee1a20" providerId="ADAL" clId="{A1D556BE-F550-4D24-9551-986A00BC06AB}" dt="2021-05-10T10:00:23.695" v="14" actId="26606"/>
          <ac:spMkLst>
            <pc:docMk/>
            <pc:sldMk cId="3380675605" sldId="259"/>
            <ac:spMk id="31" creationId="{5B9D86C2-1422-4AD0-8F41-C2FED6896F67}"/>
          </ac:spMkLst>
        </pc:spChg>
        <pc:spChg chg="add del">
          <ac:chgData name="Erwan MENVIELLE" userId="32d1f8ae-224c-402a-ae8e-f0b7f6ee1a20" providerId="ADAL" clId="{A1D556BE-F550-4D24-9551-986A00BC06AB}" dt="2021-05-10T10:00:25.956" v="16" actId="26606"/>
          <ac:spMkLst>
            <pc:docMk/>
            <pc:sldMk cId="3380675605" sldId="259"/>
            <ac:spMk id="33" creationId="{93062723-6941-4ABE-8146-AC6FA530BA4C}"/>
          </ac:spMkLst>
        </pc:spChg>
        <pc:spChg chg="add del">
          <ac:chgData name="Erwan MENVIELLE" userId="32d1f8ae-224c-402a-ae8e-f0b7f6ee1a20" providerId="ADAL" clId="{A1D556BE-F550-4D24-9551-986A00BC06AB}" dt="2021-05-10T10:00:25.956" v="16" actId="26606"/>
          <ac:spMkLst>
            <pc:docMk/>
            <pc:sldMk cId="3380675605" sldId="259"/>
            <ac:spMk id="34" creationId="{917859B3-4C91-478D-929D-BB6433F90849}"/>
          </ac:spMkLst>
        </pc:spChg>
        <pc:spChg chg="add del">
          <ac:chgData name="Erwan MENVIELLE" userId="32d1f8ae-224c-402a-ae8e-f0b7f6ee1a20" providerId="ADAL" clId="{A1D556BE-F550-4D24-9551-986A00BC06AB}" dt="2021-05-10T10:00:25.956" v="16" actId="26606"/>
          <ac:spMkLst>
            <pc:docMk/>
            <pc:sldMk cId="3380675605" sldId="259"/>
            <ac:spMk id="35" creationId="{6283FBD2-A663-469F-855C-06D86E3C1161}"/>
          </ac:spMkLst>
        </pc:spChg>
        <pc:spChg chg="add del">
          <ac:chgData name="Erwan MENVIELLE" userId="32d1f8ae-224c-402a-ae8e-f0b7f6ee1a20" providerId="ADAL" clId="{A1D556BE-F550-4D24-9551-986A00BC06AB}" dt="2021-05-10T10:00:25.956" v="16" actId="26606"/>
          <ac:spMkLst>
            <pc:docMk/>
            <pc:sldMk cId="3380675605" sldId="259"/>
            <ac:spMk id="36" creationId="{8A1279FC-7441-4E55-B082-2774E6316482}"/>
          </ac:spMkLst>
        </pc:spChg>
        <pc:spChg chg="add del">
          <ac:chgData name="Erwan MENVIELLE" userId="32d1f8ae-224c-402a-ae8e-f0b7f6ee1a20" providerId="ADAL" clId="{A1D556BE-F550-4D24-9551-986A00BC06AB}" dt="2021-05-10T10:00:25.956" v="16" actId="26606"/>
          <ac:spMkLst>
            <pc:docMk/>
            <pc:sldMk cId="3380675605" sldId="259"/>
            <ac:spMk id="37" creationId="{07F349A6-9715-4EE6-B288-C53C062FA9C9}"/>
          </ac:spMkLst>
        </pc:spChg>
        <pc:spChg chg="add del">
          <ac:chgData name="Erwan MENVIELLE" userId="32d1f8ae-224c-402a-ae8e-f0b7f6ee1a20" providerId="ADAL" clId="{A1D556BE-F550-4D24-9551-986A00BC06AB}" dt="2021-05-10T10:00:31.189" v="18" actId="26606"/>
          <ac:spMkLst>
            <pc:docMk/>
            <pc:sldMk cId="3380675605" sldId="259"/>
            <ac:spMk id="39" creationId="{3D7E4C9F-7EC2-4C52-9146-0E1435CC2D7C}"/>
          </ac:spMkLst>
        </pc:spChg>
        <pc:spChg chg="add del">
          <ac:chgData name="Erwan MENVIELLE" userId="32d1f8ae-224c-402a-ae8e-f0b7f6ee1a20" providerId="ADAL" clId="{A1D556BE-F550-4D24-9551-986A00BC06AB}" dt="2021-05-10T10:00:31.189" v="18" actId="26606"/>
          <ac:spMkLst>
            <pc:docMk/>
            <pc:sldMk cId="3380675605" sldId="259"/>
            <ac:spMk id="40" creationId="{E677BBB0-8A66-4619-B31B-5097655C5FF2}"/>
          </ac:spMkLst>
        </pc:spChg>
        <pc:spChg chg="add del">
          <ac:chgData name="Erwan MENVIELLE" userId="32d1f8ae-224c-402a-ae8e-f0b7f6ee1a20" providerId="ADAL" clId="{A1D556BE-F550-4D24-9551-986A00BC06AB}" dt="2021-05-10T10:00:31.189" v="18" actId="26606"/>
          <ac:spMkLst>
            <pc:docMk/>
            <pc:sldMk cId="3380675605" sldId="259"/>
            <ac:spMk id="41" creationId="{FB56C437-7CF8-4D2B-8C62-6F9CEA5611FA}"/>
          </ac:spMkLst>
        </pc:spChg>
        <pc:spChg chg="add del">
          <ac:chgData name="Erwan MENVIELLE" userId="32d1f8ae-224c-402a-ae8e-f0b7f6ee1a20" providerId="ADAL" clId="{A1D556BE-F550-4D24-9551-986A00BC06AB}" dt="2021-05-10T10:00:31.189" v="18" actId="26606"/>
          <ac:spMkLst>
            <pc:docMk/>
            <pc:sldMk cId="3380675605" sldId="259"/>
            <ac:spMk id="42" creationId="{288F414E-1A16-495F-8EF5-F55A4207EE48}"/>
          </ac:spMkLst>
        </pc:spChg>
        <pc:spChg chg="add del">
          <ac:chgData name="Erwan MENVIELLE" userId="32d1f8ae-224c-402a-ae8e-f0b7f6ee1a20" providerId="ADAL" clId="{A1D556BE-F550-4D24-9551-986A00BC06AB}" dt="2021-05-10T10:00:31.189" v="18" actId="26606"/>
          <ac:spMkLst>
            <pc:docMk/>
            <pc:sldMk cId="3380675605" sldId="259"/>
            <ac:spMk id="43" creationId="{BBC57341-7003-4BD1-9241-B95B623EC713}"/>
          </ac:spMkLst>
        </pc:spChg>
        <pc:spChg chg="add del">
          <ac:chgData name="Erwan MENVIELLE" userId="32d1f8ae-224c-402a-ae8e-f0b7f6ee1a20" providerId="ADAL" clId="{A1D556BE-F550-4D24-9551-986A00BC06AB}" dt="2021-05-10T10:00:51.156" v="24" actId="26606"/>
          <ac:spMkLst>
            <pc:docMk/>
            <pc:sldMk cId="3380675605" sldId="259"/>
            <ac:spMk id="45" creationId="{A3C210E6-A35A-4F68-8D60-801A019C75B8}"/>
          </ac:spMkLst>
        </pc:spChg>
        <pc:spChg chg="add del">
          <ac:chgData name="Erwan MENVIELLE" userId="32d1f8ae-224c-402a-ae8e-f0b7f6ee1a20" providerId="ADAL" clId="{A1D556BE-F550-4D24-9551-986A00BC06AB}" dt="2021-05-10T10:00:51.156" v="24" actId="26606"/>
          <ac:spMkLst>
            <pc:docMk/>
            <pc:sldMk cId="3380675605" sldId="259"/>
            <ac:spMk id="46" creationId="{AC0D06B0-F19C-459E-B221-A34B506FB5E3}"/>
          </ac:spMkLst>
        </pc:spChg>
        <pc:spChg chg="add del">
          <ac:chgData name="Erwan MENVIELLE" userId="32d1f8ae-224c-402a-ae8e-f0b7f6ee1a20" providerId="ADAL" clId="{A1D556BE-F550-4D24-9551-986A00BC06AB}" dt="2021-05-10T10:00:51.156" v="24" actId="26606"/>
          <ac:spMkLst>
            <pc:docMk/>
            <pc:sldMk cId="3380675605" sldId="259"/>
            <ac:spMk id="47" creationId="{345B26DA-1C6B-4C66-81C9-9C1877FC2DB1}"/>
          </ac:spMkLst>
        </pc:spChg>
        <pc:spChg chg="add del">
          <ac:chgData name="Erwan MENVIELLE" userId="32d1f8ae-224c-402a-ae8e-f0b7f6ee1a20" providerId="ADAL" clId="{A1D556BE-F550-4D24-9551-986A00BC06AB}" dt="2021-05-10T10:00:51.156" v="24" actId="26606"/>
          <ac:spMkLst>
            <pc:docMk/>
            <pc:sldMk cId="3380675605" sldId="259"/>
            <ac:spMk id="48" creationId="{98DE6C44-43F8-4DE4-AB81-66853FFEA09A}"/>
          </ac:spMkLst>
        </pc:spChg>
        <pc:spChg chg="add del">
          <ac:chgData name="Erwan MENVIELLE" userId="32d1f8ae-224c-402a-ae8e-f0b7f6ee1a20" providerId="ADAL" clId="{A1D556BE-F550-4D24-9551-986A00BC06AB}" dt="2021-05-10T10:00:51.156" v="24" actId="26606"/>
          <ac:spMkLst>
            <pc:docMk/>
            <pc:sldMk cId="3380675605" sldId="259"/>
            <ac:spMk id="49" creationId="{2409529B-9B56-4F10-BE4D-F934DB89E57E}"/>
          </ac:spMkLst>
        </pc:spChg>
        <pc:spChg chg="add del mod">
          <ac:chgData name="Erwan MENVIELLE" userId="32d1f8ae-224c-402a-ae8e-f0b7f6ee1a20" providerId="ADAL" clId="{A1D556BE-F550-4D24-9551-986A00BC06AB}" dt="2021-05-10T10:00:51.156" v="24" actId="26606"/>
          <ac:spMkLst>
            <pc:docMk/>
            <pc:sldMk cId="3380675605" sldId="259"/>
            <ac:spMk id="50" creationId="{5B9D86C2-1422-4AD0-8F41-C2FED6896F67}"/>
          </ac:spMkLst>
        </pc:spChg>
        <pc:spChg chg="add del">
          <ac:chgData name="Erwan MENVIELLE" userId="32d1f8ae-224c-402a-ae8e-f0b7f6ee1a20" providerId="ADAL" clId="{A1D556BE-F550-4D24-9551-986A00BC06AB}" dt="2021-05-10T10:00:47.322" v="21" actId="26606"/>
          <ac:spMkLst>
            <pc:docMk/>
            <pc:sldMk cId="3380675605" sldId="259"/>
            <ac:spMk id="55" creationId="{99CEE05D-F25C-4EC3-B527-D9C999E335CD}"/>
          </ac:spMkLst>
        </pc:spChg>
        <pc:spChg chg="add del">
          <ac:chgData name="Erwan MENVIELLE" userId="32d1f8ae-224c-402a-ae8e-f0b7f6ee1a20" providerId="ADAL" clId="{A1D556BE-F550-4D24-9551-986A00BC06AB}" dt="2021-05-10T10:00:47.322" v="21" actId="26606"/>
          <ac:spMkLst>
            <pc:docMk/>
            <pc:sldMk cId="3380675605" sldId="259"/>
            <ac:spMk id="57" creationId="{4F036726-0C05-446E-91C3-B986EBEA055E}"/>
          </ac:spMkLst>
        </pc:spChg>
        <pc:spChg chg="add del">
          <ac:chgData name="Erwan MENVIELLE" userId="32d1f8ae-224c-402a-ae8e-f0b7f6ee1a20" providerId="ADAL" clId="{A1D556BE-F550-4D24-9551-986A00BC06AB}" dt="2021-05-10T10:00:47.322" v="21" actId="26606"/>
          <ac:spMkLst>
            <pc:docMk/>
            <pc:sldMk cId="3380675605" sldId="259"/>
            <ac:spMk id="59" creationId="{A310ABCD-C34B-42D1-9BEB-47755A3EA36C}"/>
          </ac:spMkLst>
        </pc:spChg>
        <pc:spChg chg="add del">
          <ac:chgData name="Erwan MENVIELLE" userId="32d1f8ae-224c-402a-ae8e-f0b7f6ee1a20" providerId="ADAL" clId="{A1D556BE-F550-4D24-9551-986A00BC06AB}" dt="2021-05-10T10:00:47.322" v="21" actId="26606"/>
          <ac:spMkLst>
            <pc:docMk/>
            <pc:sldMk cId="3380675605" sldId="259"/>
            <ac:spMk id="61" creationId="{F38AB6A2-89F7-43B5-B608-50DFC740DEBF}"/>
          </ac:spMkLst>
        </pc:spChg>
        <pc:spChg chg="add del">
          <ac:chgData name="Erwan MENVIELLE" userId="32d1f8ae-224c-402a-ae8e-f0b7f6ee1a20" providerId="ADAL" clId="{A1D556BE-F550-4D24-9551-986A00BC06AB}" dt="2021-05-10T10:00:47.322" v="21" actId="26606"/>
          <ac:spMkLst>
            <pc:docMk/>
            <pc:sldMk cId="3380675605" sldId="259"/>
            <ac:spMk id="63" creationId="{06585B74-DAF6-470E-B2F3-B5530A709AAC}"/>
          </ac:spMkLst>
        </pc:spChg>
        <pc:spChg chg="add del">
          <ac:chgData name="Erwan MENVIELLE" userId="32d1f8ae-224c-402a-ae8e-f0b7f6ee1a20" providerId="ADAL" clId="{A1D556BE-F550-4D24-9551-986A00BC06AB}" dt="2021-05-10T10:00:47.322" v="21" actId="26606"/>
          <ac:spMkLst>
            <pc:docMk/>
            <pc:sldMk cId="3380675605" sldId="259"/>
            <ac:spMk id="65" creationId="{30BAD96F-CE2F-4682-99B8-0DD9E6AE2BED}"/>
          </ac:spMkLst>
        </pc:spChg>
        <pc:spChg chg="add del">
          <ac:chgData name="Erwan MENVIELLE" userId="32d1f8ae-224c-402a-ae8e-f0b7f6ee1a20" providerId="ADAL" clId="{A1D556BE-F550-4D24-9551-986A00BC06AB}" dt="2021-05-10T10:00:50.613" v="23" actId="26606"/>
          <ac:spMkLst>
            <pc:docMk/>
            <pc:sldMk cId="3380675605" sldId="259"/>
            <ac:spMk id="67" creationId="{33CD251C-A887-4D2F-925B-FC097198538B}"/>
          </ac:spMkLst>
        </pc:spChg>
        <pc:grpChg chg="add del">
          <ac:chgData name="Erwan MENVIELLE" userId="32d1f8ae-224c-402a-ae8e-f0b7f6ee1a20" providerId="ADAL" clId="{A1D556BE-F550-4D24-9551-986A00BC06AB}" dt="2021-05-10T10:00:50.613" v="23" actId="26606"/>
          <ac:grpSpMkLst>
            <pc:docMk/>
            <pc:sldMk cId="3380675605" sldId="259"/>
            <ac:grpSpMk id="68" creationId="{770AE191-D2EA-45C9-A44D-830C188F74CB}"/>
          </ac:grpSpMkLst>
        </pc:grpChg>
        <pc:picChg chg="add mod ord">
          <ac:chgData name="Erwan MENVIELLE" userId="32d1f8ae-224c-402a-ae8e-f0b7f6ee1a20" providerId="ADAL" clId="{A1D556BE-F550-4D24-9551-986A00BC06AB}" dt="2021-05-10T10:02:01.723" v="112" actId="1076"/>
          <ac:picMkLst>
            <pc:docMk/>
            <pc:sldMk cId="3380675605" sldId="259"/>
            <ac:picMk id="4" creationId="{E737AE76-5331-4893-A085-0CA208A83C55}"/>
          </ac:picMkLst>
        </pc:picChg>
        <pc:picChg chg="mod ord">
          <ac:chgData name="Erwan MENVIELLE" userId="32d1f8ae-224c-402a-ae8e-f0b7f6ee1a20" providerId="ADAL" clId="{A1D556BE-F550-4D24-9551-986A00BC06AB}" dt="2021-05-10T10:02:06.310" v="114" actId="1076"/>
          <ac:picMkLst>
            <pc:docMk/>
            <pc:sldMk cId="3380675605" sldId="259"/>
            <ac:picMk id="5" creationId="{DA8D4A3E-D6A1-49E4-9AFD-225D83AE63E6}"/>
          </ac:picMkLst>
        </pc:picChg>
        <pc:picChg chg="add del mod ord">
          <ac:chgData name="Erwan MENVIELLE" userId="32d1f8ae-224c-402a-ae8e-f0b7f6ee1a20" providerId="ADAL" clId="{A1D556BE-F550-4D24-9551-986A00BC06AB}" dt="2021-05-10T10:02:08.917" v="115" actId="1076"/>
          <ac:picMkLst>
            <pc:docMk/>
            <pc:sldMk cId="3380675605" sldId="259"/>
            <ac:picMk id="6" creationId="{3CB0D402-5950-42C2-A207-2FC816F78F34}"/>
          </ac:picMkLst>
        </pc:picChg>
        <pc:picChg chg="add del mod ord">
          <ac:chgData name="Erwan MENVIELLE" userId="32d1f8ae-224c-402a-ae8e-f0b7f6ee1a20" providerId="ADAL" clId="{A1D556BE-F550-4D24-9551-986A00BC06AB}" dt="2021-05-10T10:02:03.637" v="113" actId="1076"/>
          <ac:picMkLst>
            <pc:docMk/>
            <pc:sldMk cId="3380675605" sldId="259"/>
            <ac:picMk id="7" creationId="{0B26DA9C-54F7-45FB-B020-5E3079321688}"/>
          </ac:picMkLst>
        </pc:picChg>
        <pc:cxnChg chg="add del">
          <ac:chgData name="Erwan MENVIELLE" userId="32d1f8ae-224c-402a-ae8e-f0b7f6ee1a20" providerId="ADAL" clId="{A1D556BE-F550-4D24-9551-986A00BC06AB}" dt="2021-05-10T10:00:16.805" v="12" actId="26606"/>
          <ac:cxnSpMkLst>
            <pc:docMk/>
            <pc:sldMk cId="3380675605" sldId="259"/>
            <ac:cxnSpMk id="12" creationId="{EBAD6A72-88E8-42F7-88B9-CAF744536BE4}"/>
          </ac:cxnSpMkLst>
        </pc:cxnChg>
        <pc:cxnChg chg="add del">
          <ac:chgData name="Erwan MENVIELLE" userId="32d1f8ae-224c-402a-ae8e-f0b7f6ee1a20" providerId="ADAL" clId="{A1D556BE-F550-4D24-9551-986A00BC06AB}" dt="2021-05-10T10:00:16.805" v="12" actId="26606"/>
          <ac:cxnSpMkLst>
            <pc:docMk/>
            <pc:sldMk cId="3380675605" sldId="259"/>
            <ac:cxnSpMk id="22" creationId="{C800968E-0A99-46C4-A9B2-6A63AC66F4B0}"/>
          </ac:cxnSpMkLst>
        </pc:cxnChg>
        <pc:cxnChg chg="add del">
          <ac:chgData name="Erwan MENVIELLE" userId="32d1f8ae-224c-402a-ae8e-f0b7f6ee1a20" providerId="ADAL" clId="{A1D556BE-F550-4D24-9551-986A00BC06AB}" dt="2021-05-10T10:00:16.805" v="12" actId="26606"/>
          <ac:cxnSpMkLst>
            <pc:docMk/>
            <pc:sldMk cId="3380675605" sldId="259"/>
            <ac:cxnSpMk id="23" creationId="{0627B73E-D784-4780-AA33-DCDFE7DA16ED}"/>
          </ac:cxnSpMkLst>
        </pc:cxnChg>
        <pc:cxnChg chg="add del">
          <ac:chgData name="Erwan MENVIELLE" userId="32d1f8ae-224c-402a-ae8e-f0b7f6ee1a20" providerId="ADAL" clId="{A1D556BE-F550-4D24-9551-986A00BC06AB}" dt="2021-05-10T10:00:16.805" v="12" actId="26606"/>
          <ac:cxnSpMkLst>
            <pc:docMk/>
            <pc:sldMk cId="3380675605" sldId="259"/>
            <ac:cxnSpMk id="24" creationId="{99FF1850-8D1E-4E84-BD9E-F2E906958502}"/>
          </ac:cxnSpMkLst>
        </pc:cxnChg>
      </pc:sldChg>
      <pc:sldChg chg="addSp delSp modSp del mod">
        <pc:chgData name="Erwan MENVIELLE" userId="32d1f8ae-224c-402a-ae8e-f0b7f6ee1a20" providerId="ADAL" clId="{A1D556BE-F550-4D24-9551-986A00BC06AB}" dt="2021-05-10T10:02:24.506" v="116" actId="47"/>
        <pc:sldMkLst>
          <pc:docMk/>
          <pc:sldMk cId="3038267847" sldId="261"/>
        </pc:sldMkLst>
        <pc:spChg chg="add mod">
          <ac:chgData name="Erwan MENVIELLE" userId="32d1f8ae-224c-402a-ae8e-f0b7f6ee1a20" providerId="ADAL" clId="{A1D556BE-F550-4D24-9551-986A00BC06AB}" dt="2021-05-10T09:59:40.092" v="0" actId="21"/>
          <ac:spMkLst>
            <pc:docMk/>
            <pc:sldMk cId="3038267847" sldId="261"/>
            <ac:spMk id="4" creationId="{ABE4704D-783A-4B59-A26D-00F9DE8ECD4D}"/>
          </ac:spMkLst>
        </pc:spChg>
        <pc:picChg chg="del">
          <ac:chgData name="Erwan MENVIELLE" userId="32d1f8ae-224c-402a-ae8e-f0b7f6ee1a20" providerId="ADAL" clId="{A1D556BE-F550-4D24-9551-986A00BC06AB}" dt="2021-05-10T09:59:40.092" v="0" actId="21"/>
          <ac:picMkLst>
            <pc:docMk/>
            <pc:sldMk cId="3038267847" sldId="261"/>
            <ac:picMk id="5" creationId="{2FF454F3-EBC2-40EE-9550-FB09F4BFB63C}"/>
          </ac:picMkLst>
        </pc:picChg>
      </pc:sldChg>
      <pc:sldChg chg="addSp delSp modSp del mod">
        <pc:chgData name="Erwan MENVIELLE" userId="32d1f8ae-224c-402a-ae8e-f0b7f6ee1a20" providerId="ADAL" clId="{A1D556BE-F550-4D24-9551-986A00BC06AB}" dt="2021-05-10T10:02:25.456" v="118" actId="47"/>
        <pc:sldMkLst>
          <pc:docMk/>
          <pc:sldMk cId="1671419149" sldId="262"/>
        </pc:sldMkLst>
        <pc:spChg chg="add del mod">
          <ac:chgData name="Erwan MENVIELLE" userId="32d1f8ae-224c-402a-ae8e-f0b7f6ee1a20" providerId="ADAL" clId="{A1D556BE-F550-4D24-9551-986A00BC06AB}" dt="2021-05-10T10:00:53.389" v="29" actId="21"/>
          <ac:spMkLst>
            <pc:docMk/>
            <pc:sldMk cId="1671419149" sldId="262"/>
            <ac:spMk id="4" creationId="{8AE0B072-7EB4-42B5-A276-D845122956CA}"/>
          </ac:spMkLst>
        </pc:spChg>
        <pc:picChg chg="add del">
          <ac:chgData name="Erwan MENVIELLE" userId="32d1f8ae-224c-402a-ae8e-f0b7f6ee1a20" providerId="ADAL" clId="{A1D556BE-F550-4D24-9551-986A00BC06AB}" dt="2021-05-10T10:00:53.389" v="29" actId="21"/>
          <ac:picMkLst>
            <pc:docMk/>
            <pc:sldMk cId="1671419149" sldId="262"/>
            <ac:picMk id="5" creationId="{C1AD47CD-5188-4E2F-91F3-9BF250C6AF0E}"/>
          </ac:picMkLst>
        </pc:picChg>
      </pc:sldChg>
    </pc:docChg>
  </pc:docChgLst>
  <pc:docChgLst>
    <pc:chgData name="Erwan MENVIELLE" userId="32d1f8ae-224c-402a-ae8e-f0b7f6ee1a20" providerId="ADAL" clId="{C9D21716-D790-4D35-B4A8-A156B8A887EA}"/>
    <pc:docChg chg="undo redo custSel addSld delSld modSld sldOrd">
      <pc:chgData name="Erwan MENVIELLE" userId="32d1f8ae-224c-402a-ae8e-f0b7f6ee1a20" providerId="ADAL" clId="{C9D21716-D790-4D35-B4A8-A156B8A887EA}" dt="2021-05-27T10:38:47.818" v="3695" actId="1036"/>
      <pc:docMkLst>
        <pc:docMk/>
      </pc:docMkLst>
      <pc:sldChg chg="addSp delSp modSp mod setBg addAnim modAnim setClrOvrMap">
        <pc:chgData name="Erwan MENVIELLE" userId="32d1f8ae-224c-402a-ae8e-f0b7f6ee1a20" providerId="ADAL" clId="{C9D21716-D790-4D35-B4A8-A156B8A887EA}" dt="2021-05-27T10:38:47.818" v="3695" actId="1036"/>
        <pc:sldMkLst>
          <pc:docMk/>
          <pc:sldMk cId="1705493217" sldId="256"/>
        </pc:sldMkLst>
        <pc:spChg chg="mod">
          <ac:chgData name="Erwan MENVIELLE" userId="32d1f8ae-224c-402a-ae8e-f0b7f6ee1a20" providerId="ADAL" clId="{C9D21716-D790-4D35-B4A8-A156B8A887EA}" dt="2021-05-27T10:38:47.818" v="3695" actId="1036"/>
          <ac:spMkLst>
            <pc:docMk/>
            <pc:sldMk cId="1705493217" sldId="256"/>
            <ac:spMk id="2" creationId="{FB19688E-E75E-4B45-A979-CE95F9D569C6}"/>
          </ac:spMkLst>
        </pc:spChg>
        <pc:spChg chg="mod">
          <ac:chgData name="Erwan MENVIELLE" userId="32d1f8ae-224c-402a-ae8e-f0b7f6ee1a20" providerId="ADAL" clId="{C9D21716-D790-4D35-B4A8-A156B8A887EA}" dt="2021-05-27T10:38:44.319" v="3677" actId="1076"/>
          <ac:spMkLst>
            <pc:docMk/>
            <pc:sldMk cId="1705493217" sldId="256"/>
            <ac:spMk id="3" creationId="{AF8DF9F2-F6CA-45E7-B107-9DE828A3258A}"/>
          </ac:spMkLst>
        </pc:spChg>
        <pc:spChg chg="add del">
          <ac:chgData name="Erwan MENVIELLE" userId="32d1f8ae-224c-402a-ae8e-f0b7f6ee1a20" providerId="ADAL" clId="{C9D21716-D790-4D35-B4A8-A156B8A887EA}" dt="2021-05-27T10:38:00.652" v="3654" actId="26606"/>
          <ac:spMkLst>
            <pc:docMk/>
            <pc:sldMk cId="1705493217" sldId="256"/>
            <ac:spMk id="10" creationId="{71B2258F-86CA-4D4D-8270-BC05FCDEBFB3}"/>
          </ac:spMkLst>
        </pc:spChg>
        <pc:spChg chg="add">
          <ac:chgData name="Erwan MENVIELLE" userId="32d1f8ae-224c-402a-ae8e-f0b7f6ee1a20" providerId="ADAL" clId="{C9D21716-D790-4D35-B4A8-A156B8A887EA}" dt="2021-05-27T10:38:00.702" v="3655" actId="26606"/>
          <ac:spMkLst>
            <pc:docMk/>
            <pc:sldMk cId="1705493217" sldId="256"/>
            <ac:spMk id="12" creationId="{007891EC-4501-44ED-A8C8-B11B6DB767AB}"/>
          </ac:spMkLst>
        </pc:spChg>
        <pc:spChg chg="add">
          <ac:chgData name="Erwan MENVIELLE" userId="32d1f8ae-224c-402a-ae8e-f0b7f6ee1a20" providerId="ADAL" clId="{C9D21716-D790-4D35-B4A8-A156B8A887EA}" dt="2021-05-27T10:38:00.702" v="3655" actId="26606"/>
          <ac:spMkLst>
            <pc:docMk/>
            <pc:sldMk cId="1705493217" sldId="256"/>
            <ac:spMk id="13" creationId="{C1DD1A8A-57D5-4A81-AD04-532B043C5611}"/>
          </ac:spMkLst>
        </pc:spChg>
        <pc:picChg chg="add mod ord">
          <ac:chgData name="Erwan MENVIELLE" userId="32d1f8ae-224c-402a-ae8e-f0b7f6ee1a20" providerId="ADAL" clId="{C9D21716-D790-4D35-B4A8-A156B8A887EA}" dt="2021-05-27T10:38:00.702" v="3655" actId="26606"/>
          <ac:picMkLst>
            <pc:docMk/>
            <pc:sldMk cId="1705493217" sldId="256"/>
            <ac:picMk id="5" creationId="{D0629B15-88A4-4264-9734-F4916F08D7AD}"/>
          </ac:picMkLst>
        </pc:picChg>
      </pc:sldChg>
      <pc:sldChg chg="addSp delSp modSp mod setBg">
        <pc:chgData name="Erwan MENVIELLE" userId="32d1f8ae-224c-402a-ae8e-f0b7f6ee1a20" providerId="ADAL" clId="{C9D21716-D790-4D35-B4A8-A156B8A887EA}" dt="2021-05-27T10:12:13.052" v="3509" actId="1440"/>
        <pc:sldMkLst>
          <pc:docMk/>
          <pc:sldMk cId="3380675605" sldId="259"/>
        </pc:sldMkLst>
        <pc:spChg chg="mod ord">
          <ac:chgData name="Erwan MENVIELLE" userId="32d1f8ae-224c-402a-ae8e-f0b7f6ee1a20" providerId="ADAL" clId="{C9D21716-D790-4D35-B4A8-A156B8A887EA}" dt="2021-05-26T09:37:13.535" v="713" actId="1076"/>
          <ac:spMkLst>
            <pc:docMk/>
            <pc:sldMk cId="3380675605" sldId="259"/>
            <ac:spMk id="2" creationId="{4938E294-5C74-4E4C-9956-D43412CB1C68}"/>
          </ac:spMkLst>
        </pc:spChg>
        <pc:spChg chg="add mod">
          <ac:chgData name="Erwan MENVIELLE" userId="32d1f8ae-224c-402a-ae8e-f0b7f6ee1a20" providerId="ADAL" clId="{C9D21716-D790-4D35-B4A8-A156B8A887EA}" dt="2021-05-26T09:37:16.816" v="714" actId="122"/>
          <ac:spMkLst>
            <pc:docMk/>
            <pc:sldMk cId="3380675605" sldId="259"/>
            <ac:spMk id="3" creationId="{863366EC-D2D4-4B4A-B038-31B3229921D5}"/>
          </ac:spMkLst>
        </pc:spChg>
        <pc:spChg chg="add mod">
          <ac:chgData name="Erwan MENVIELLE" userId="32d1f8ae-224c-402a-ae8e-f0b7f6ee1a20" providerId="ADAL" clId="{C9D21716-D790-4D35-B4A8-A156B8A887EA}" dt="2021-05-26T09:37:51.684" v="719" actId="13926"/>
          <ac:spMkLst>
            <pc:docMk/>
            <pc:sldMk cId="3380675605" sldId="259"/>
            <ac:spMk id="8" creationId="{6E736A24-A465-4209-BD75-450BC1C8B2C3}"/>
          </ac:spMkLst>
        </pc:spChg>
        <pc:spChg chg="add del">
          <ac:chgData name="Erwan MENVIELLE" userId="32d1f8ae-224c-402a-ae8e-f0b7f6ee1a20" providerId="ADAL" clId="{C9D21716-D790-4D35-B4A8-A156B8A887EA}" dt="2021-05-26T09:29:26.299" v="567" actId="26606"/>
          <ac:spMkLst>
            <pc:docMk/>
            <pc:sldMk cId="3380675605" sldId="259"/>
            <ac:spMk id="9" creationId="{B497CCB5-5FC2-473C-AFCC-2430CEF1DF71}"/>
          </ac:spMkLst>
        </pc:spChg>
        <pc:spChg chg="add del">
          <ac:chgData name="Erwan MENVIELLE" userId="32d1f8ae-224c-402a-ae8e-f0b7f6ee1a20" providerId="ADAL" clId="{C9D21716-D790-4D35-B4A8-A156B8A887EA}" dt="2021-05-26T09:29:26.299" v="567" actId="26606"/>
          <ac:spMkLst>
            <pc:docMk/>
            <pc:sldMk cId="3380675605" sldId="259"/>
            <ac:spMk id="10" creationId="{599C8C75-BFDF-44E7-A028-EEB5EDD58817}"/>
          </ac:spMkLst>
        </pc:spChg>
        <pc:spChg chg="add del">
          <ac:chgData name="Erwan MENVIELLE" userId="32d1f8ae-224c-402a-ae8e-f0b7f6ee1a20" providerId="ADAL" clId="{C9D21716-D790-4D35-B4A8-A156B8A887EA}" dt="2021-05-26T09:29:32.151" v="569" actId="26606"/>
          <ac:spMkLst>
            <pc:docMk/>
            <pc:sldMk cId="3380675605" sldId="259"/>
            <ac:spMk id="13" creationId="{928F64C6-FE22-4FC1-A763-DFCC514811BD}"/>
          </ac:spMkLst>
        </pc:spChg>
        <pc:spChg chg="add del">
          <ac:chgData name="Erwan MENVIELLE" userId="32d1f8ae-224c-402a-ae8e-f0b7f6ee1a20" providerId="ADAL" clId="{C9D21716-D790-4D35-B4A8-A156B8A887EA}" dt="2021-05-26T09:29:37.832" v="571" actId="26606"/>
          <ac:spMkLst>
            <pc:docMk/>
            <pc:sldMk cId="3380675605" sldId="259"/>
            <ac:spMk id="17" creationId="{93062723-6941-4ABE-8146-AC6FA530BA4C}"/>
          </ac:spMkLst>
        </pc:spChg>
        <pc:spChg chg="add del">
          <ac:chgData name="Erwan MENVIELLE" userId="32d1f8ae-224c-402a-ae8e-f0b7f6ee1a20" providerId="ADAL" clId="{C9D21716-D790-4D35-B4A8-A156B8A887EA}" dt="2021-05-26T09:29:37.832" v="571" actId="26606"/>
          <ac:spMkLst>
            <pc:docMk/>
            <pc:sldMk cId="3380675605" sldId="259"/>
            <ac:spMk id="19" creationId="{917859B3-4C91-478D-929D-BB6433F90849}"/>
          </ac:spMkLst>
        </pc:spChg>
        <pc:spChg chg="add del">
          <ac:chgData name="Erwan MENVIELLE" userId="32d1f8ae-224c-402a-ae8e-f0b7f6ee1a20" providerId="ADAL" clId="{C9D21716-D790-4D35-B4A8-A156B8A887EA}" dt="2021-05-26T09:29:37.832" v="571" actId="26606"/>
          <ac:spMkLst>
            <pc:docMk/>
            <pc:sldMk cId="3380675605" sldId="259"/>
            <ac:spMk id="21" creationId="{6283FBD2-A663-469F-855C-06D86E3C1161}"/>
          </ac:spMkLst>
        </pc:spChg>
        <pc:spChg chg="add del">
          <ac:chgData name="Erwan MENVIELLE" userId="32d1f8ae-224c-402a-ae8e-f0b7f6ee1a20" providerId="ADAL" clId="{C9D21716-D790-4D35-B4A8-A156B8A887EA}" dt="2021-05-26T09:29:37.832" v="571" actId="26606"/>
          <ac:spMkLst>
            <pc:docMk/>
            <pc:sldMk cId="3380675605" sldId="259"/>
            <ac:spMk id="25" creationId="{8A1279FC-7441-4E55-B082-2774E6316482}"/>
          </ac:spMkLst>
        </pc:spChg>
        <pc:spChg chg="add del">
          <ac:chgData name="Erwan MENVIELLE" userId="32d1f8ae-224c-402a-ae8e-f0b7f6ee1a20" providerId="ADAL" clId="{C9D21716-D790-4D35-B4A8-A156B8A887EA}" dt="2021-05-26T09:29:37.832" v="571" actId="26606"/>
          <ac:spMkLst>
            <pc:docMk/>
            <pc:sldMk cId="3380675605" sldId="259"/>
            <ac:spMk id="32" creationId="{16E49348-9E37-4EC9-AD27-26E333053F57}"/>
          </ac:spMkLst>
        </pc:spChg>
        <pc:spChg chg="add del">
          <ac:chgData name="Erwan MENVIELLE" userId="32d1f8ae-224c-402a-ae8e-f0b7f6ee1a20" providerId="ADAL" clId="{C9D21716-D790-4D35-B4A8-A156B8A887EA}" dt="2021-05-26T09:29:59.311" v="573" actId="26606"/>
          <ac:spMkLst>
            <pc:docMk/>
            <pc:sldMk cId="3380675605" sldId="259"/>
            <ac:spMk id="38" creationId="{A3C210E6-A35A-4F68-8D60-801A019C75B8}"/>
          </ac:spMkLst>
        </pc:spChg>
        <pc:spChg chg="add mod">
          <ac:chgData name="Erwan MENVIELLE" userId="32d1f8ae-224c-402a-ae8e-f0b7f6ee1a20" providerId="ADAL" clId="{C9D21716-D790-4D35-B4A8-A156B8A887EA}" dt="2021-05-26T09:38:05.168" v="722" actId="20577"/>
          <ac:spMkLst>
            <pc:docMk/>
            <pc:sldMk cId="3380675605" sldId="259"/>
            <ac:spMk id="41" creationId="{A77C5E6D-810C-4B05-91C3-7DD1FE881CD5}"/>
          </ac:spMkLst>
        </pc:spChg>
        <pc:spChg chg="add mod">
          <ac:chgData name="Erwan MENVIELLE" userId="32d1f8ae-224c-402a-ae8e-f0b7f6ee1a20" providerId="ADAL" clId="{C9D21716-D790-4D35-B4A8-A156B8A887EA}" dt="2021-05-26T09:38:14.799" v="725" actId="20577"/>
          <ac:spMkLst>
            <pc:docMk/>
            <pc:sldMk cId="3380675605" sldId="259"/>
            <ac:spMk id="42" creationId="{5A91A0AE-C938-4349-A996-1D5E96B870B3}"/>
          </ac:spMkLst>
        </pc:spChg>
        <pc:spChg chg="add mod">
          <ac:chgData name="Erwan MENVIELLE" userId="32d1f8ae-224c-402a-ae8e-f0b7f6ee1a20" providerId="ADAL" clId="{C9D21716-D790-4D35-B4A8-A156B8A887EA}" dt="2021-05-26T09:38:24.418" v="728" actId="20577"/>
          <ac:spMkLst>
            <pc:docMk/>
            <pc:sldMk cId="3380675605" sldId="259"/>
            <ac:spMk id="43" creationId="{D33A86C0-3751-4A2C-8DA7-D92552375EE6}"/>
          </ac:spMkLst>
        </pc:spChg>
        <pc:spChg chg="add del">
          <ac:chgData name="Erwan MENVIELLE" userId="32d1f8ae-224c-402a-ae8e-f0b7f6ee1a20" providerId="ADAL" clId="{C9D21716-D790-4D35-B4A8-A156B8A887EA}" dt="2021-05-26T09:29:59.311" v="573" actId="26606"/>
          <ac:spMkLst>
            <pc:docMk/>
            <pc:sldMk cId="3380675605" sldId="259"/>
            <ac:spMk id="44" creationId="{AC0D06B0-F19C-459E-B221-A34B506FB5E3}"/>
          </ac:spMkLst>
        </pc:spChg>
        <pc:spChg chg="add del">
          <ac:chgData name="Erwan MENVIELLE" userId="32d1f8ae-224c-402a-ae8e-f0b7f6ee1a20" providerId="ADAL" clId="{C9D21716-D790-4D35-B4A8-A156B8A887EA}" dt="2021-05-26T09:29:59.311" v="573" actId="26606"/>
          <ac:spMkLst>
            <pc:docMk/>
            <pc:sldMk cId="3380675605" sldId="259"/>
            <ac:spMk id="51" creationId="{345B26DA-1C6B-4C66-81C9-9C1877FC2DB1}"/>
          </ac:spMkLst>
        </pc:spChg>
        <pc:spChg chg="add del">
          <ac:chgData name="Erwan MENVIELLE" userId="32d1f8ae-224c-402a-ae8e-f0b7f6ee1a20" providerId="ADAL" clId="{C9D21716-D790-4D35-B4A8-A156B8A887EA}" dt="2021-05-26T09:29:59.311" v="573" actId="26606"/>
          <ac:spMkLst>
            <pc:docMk/>
            <pc:sldMk cId="3380675605" sldId="259"/>
            <ac:spMk id="52" creationId="{98DE6C44-43F8-4DE4-AB81-66853FFEA09A}"/>
          </ac:spMkLst>
        </pc:spChg>
        <pc:spChg chg="add del">
          <ac:chgData name="Erwan MENVIELLE" userId="32d1f8ae-224c-402a-ae8e-f0b7f6ee1a20" providerId="ADAL" clId="{C9D21716-D790-4D35-B4A8-A156B8A887EA}" dt="2021-05-26T09:29:59.311" v="573" actId="26606"/>
          <ac:spMkLst>
            <pc:docMk/>
            <pc:sldMk cId="3380675605" sldId="259"/>
            <ac:spMk id="53" creationId="{2409529B-9B56-4F10-BE4D-F934DB89E57E}"/>
          </ac:spMkLst>
        </pc:spChg>
        <pc:spChg chg="add del">
          <ac:chgData name="Erwan MENVIELLE" userId="32d1f8ae-224c-402a-ae8e-f0b7f6ee1a20" providerId="ADAL" clId="{C9D21716-D790-4D35-B4A8-A156B8A887EA}" dt="2021-05-26T09:29:59.311" v="573" actId="26606"/>
          <ac:spMkLst>
            <pc:docMk/>
            <pc:sldMk cId="3380675605" sldId="259"/>
            <ac:spMk id="54" creationId="{457D218D-D5E8-4082-AC99-E991F2F1D37C}"/>
          </ac:spMkLst>
        </pc:spChg>
        <pc:spChg chg="add del">
          <ac:chgData name="Erwan MENVIELLE" userId="32d1f8ae-224c-402a-ae8e-f0b7f6ee1a20" providerId="ADAL" clId="{C9D21716-D790-4D35-B4A8-A156B8A887EA}" dt="2021-05-26T09:30:13.291" v="575" actId="26606"/>
          <ac:spMkLst>
            <pc:docMk/>
            <pc:sldMk cId="3380675605" sldId="259"/>
            <ac:spMk id="56" creationId="{4E98B8B0-573C-43DD-85FE-31433D57070C}"/>
          </ac:spMkLst>
        </pc:spChg>
        <pc:spChg chg="add del">
          <ac:chgData name="Erwan MENVIELLE" userId="32d1f8ae-224c-402a-ae8e-f0b7f6ee1a20" providerId="ADAL" clId="{C9D21716-D790-4D35-B4A8-A156B8A887EA}" dt="2021-05-26T09:30:13.291" v="575" actId="26606"/>
          <ac:spMkLst>
            <pc:docMk/>
            <pc:sldMk cId="3380675605" sldId="259"/>
            <ac:spMk id="58" creationId="{0ADDB668-2CA4-4D2B-9C34-3487CA330BA8}"/>
          </ac:spMkLst>
        </pc:spChg>
        <pc:spChg chg="add del">
          <ac:chgData name="Erwan MENVIELLE" userId="32d1f8ae-224c-402a-ae8e-f0b7f6ee1a20" providerId="ADAL" clId="{C9D21716-D790-4D35-B4A8-A156B8A887EA}" dt="2021-05-26T09:30:13.291" v="575" actId="26606"/>
          <ac:spMkLst>
            <pc:docMk/>
            <pc:sldMk cId="3380675605" sldId="259"/>
            <ac:spMk id="60" creationId="{2568BC19-F052-4108-93E1-6A3D1DEC072F}"/>
          </ac:spMkLst>
        </pc:spChg>
        <pc:spChg chg="add del">
          <ac:chgData name="Erwan MENVIELLE" userId="32d1f8ae-224c-402a-ae8e-f0b7f6ee1a20" providerId="ADAL" clId="{C9D21716-D790-4D35-B4A8-A156B8A887EA}" dt="2021-05-26T09:30:13.291" v="575" actId="26606"/>
          <ac:spMkLst>
            <pc:docMk/>
            <pc:sldMk cId="3380675605" sldId="259"/>
            <ac:spMk id="62" creationId="{D5FD337D-4D6B-4C8B-B6F5-121097E09881}"/>
          </ac:spMkLst>
        </pc:spChg>
        <pc:spChg chg="add del">
          <ac:chgData name="Erwan MENVIELLE" userId="32d1f8ae-224c-402a-ae8e-f0b7f6ee1a20" providerId="ADAL" clId="{C9D21716-D790-4D35-B4A8-A156B8A887EA}" dt="2021-05-26T09:30:13.291" v="575" actId="26606"/>
          <ac:spMkLst>
            <pc:docMk/>
            <pc:sldMk cId="3380675605" sldId="259"/>
            <ac:spMk id="64" creationId="{1C57382C-74A6-4435-9A8C-60B5A34AF894}"/>
          </ac:spMkLst>
        </pc:spChg>
        <pc:spChg chg="add del">
          <ac:chgData name="Erwan MENVIELLE" userId="32d1f8ae-224c-402a-ae8e-f0b7f6ee1a20" providerId="ADAL" clId="{C9D21716-D790-4D35-B4A8-A156B8A887EA}" dt="2021-05-26T09:30:21.466" v="577" actId="26606"/>
          <ac:spMkLst>
            <pc:docMk/>
            <pc:sldMk cId="3380675605" sldId="259"/>
            <ac:spMk id="66" creationId="{3BC86459-D5A1-4BB3-B52B-785E1D138DCD}"/>
          </ac:spMkLst>
        </pc:spChg>
        <pc:spChg chg="add del">
          <ac:chgData name="Erwan MENVIELLE" userId="32d1f8ae-224c-402a-ae8e-f0b7f6ee1a20" providerId="ADAL" clId="{C9D21716-D790-4D35-B4A8-A156B8A887EA}" dt="2021-05-26T09:30:21.466" v="577" actId="26606"/>
          <ac:spMkLst>
            <pc:docMk/>
            <pc:sldMk cId="3380675605" sldId="259"/>
            <ac:spMk id="69" creationId="{5BDF7CF8-088C-4E6F-B0FD-047CD4E79EAD}"/>
          </ac:spMkLst>
        </pc:spChg>
        <pc:spChg chg="add del">
          <ac:chgData name="Erwan MENVIELLE" userId="32d1f8ae-224c-402a-ae8e-f0b7f6ee1a20" providerId="ADAL" clId="{C9D21716-D790-4D35-B4A8-A156B8A887EA}" dt="2021-05-26T09:30:21.466" v="577" actId="26606"/>
          <ac:spMkLst>
            <pc:docMk/>
            <pc:sldMk cId="3380675605" sldId="259"/>
            <ac:spMk id="70" creationId="{2AC12B82-826E-4D2B-BFBC-D11C8BCB94D5}"/>
          </ac:spMkLst>
        </pc:spChg>
        <pc:spChg chg="add del">
          <ac:chgData name="Erwan MENVIELLE" userId="32d1f8ae-224c-402a-ae8e-f0b7f6ee1a20" providerId="ADAL" clId="{C9D21716-D790-4D35-B4A8-A156B8A887EA}" dt="2021-05-26T09:30:21.466" v="577" actId="26606"/>
          <ac:spMkLst>
            <pc:docMk/>
            <pc:sldMk cId="3380675605" sldId="259"/>
            <ac:spMk id="71" creationId="{FDA53CE5-675F-438B-901D-C2A484DA7DAD}"/>
          </ac:spMkLst>
        </pc:spChg>
        <pc:spChg chg="add del">
          <ac:chgData name="Erwan MENVIELLE" userId="32d1f8ae-224c-402a-ae8e-f0b7f6ee1a20" providerId="ADAL" clId="{C9D21716-D790-4D35-B4A8-A156B8A887EA}" dt="2021-05-26T09:30:23.043" v="579" actId="26606"/>
          <ac:spMkLst>
            <pc:docMk/>
            <pc:sldMk cId="3380675605" sldId="259"/>
            <ac:spMk id="73" creationId="{D12DDE76-C203-4047-9998-63900085B5E8}"/>
          </ac:spMkLst>
        </pc:spChg>
        <pc:spChg chg="add del">
          <ac:chgData name="Erwan MENVIELLE" userId="32d1f8ae-224c-402a-ae8e-f0b7f6ee1a20" providerId="ADAL" clId="{C9D21716-D790-4D35-B4A8-A156B8A887EA}" dt="2021-05-26T09:30:25.982" v="581" actId="26606"/>
          <ac:spMkLst>
            <pc:docMk/>
            <pc:sldMk cId="3380675605" sldId="259"/>
            <ac:spMk id="75" creationId="{928F64C6-FE22-4FC1-A763-DFCC514811BD}"/>
          </ac:spMkLst>
        </pc:spChg>
        <pc:spChg chg="add del">
          <ac:chgData name="Erwan MENVIELLE" userId="32d1f8ae-224c-402a-ae8e-f0b7f6ee1a20" providerId="ADAL" clId="{C9D21716-D790-4D35-B4A8-A156B8A887EA}" dt="2021-05-26T09:30:29.222" v="583" actId="26606"/>
          <ac:spMkLst>
            <pc:docMk/>
            <pc:sldMk cId="3380675605" sldId="259"/>
            <ac:spMk id="78" creationId="{3D7E4C9F-7EC2-4C52-9146-0E1435CC2D7C}"/>
          </ac:spMkLst>
        </pc:spChg>
        <pc:spChg chg="add del">
          <ac:chgData name="Erwan MENVIELLE" userId="32d1f8ae-224c-402a-ae8e-f0b7f6ee1a20" providerId="ADAL" clId="{C9D21716-D790-4D35-B4A8-A156B8A887EA}" dt="2021-05-26T09:30:29.222" v="583" actId="26606"/>
          <ac:spMkLst>
            <pc:docMk/>
            <pc:sldMk cId="3380675605" sldId="259"/>
            <ac:spMk id="79" creationId="{E677BBB0-8A66-4619-B31B-5097655C5FF2}"/>
          </ac:spMkLst>
        </pc:spChg>
        <pc:spChg chg="add del">
          <ac:chgData name="Erwan MENVIELLE" userId="32d1f8ae-224c-402a-ae8e-f0b7f6ee1a20" providerId="ADAL" clId="{C9D21716-D790-4D35-B4A8-A156B8A887EA}" dt="2021-05-26T09:30:29.222" v="583" actId="26606"/>
          <ac:spMkLst>
            <pc:docMk/>
            <pc:sldMk cId="3380675605" sldId="259"/>
            <ac:spMk id="80" creationId="{FB56C437-7CF8-4D2B-8C62-6F9CEA5611FA}"/>
          </ac:spMkLst>
        </pc:spChg>
        <pc:spChg chg="add del">
          <ac:chgData name="Erwan MENVIELLE" userId="32d1f8ae-224c-402a-ae8e-f0b7f6ee1a20" providerId="ADAL" clId="{C9D21716-D790-4D35-B4A8-A156B8A887EA}" dt="2021-05-26T09:30:29.222" v="583" actId="26606"/>
          <ac:spMkLst>
            <pc:docMk/>
            <pc:sldMk cId="3380675605" sldId="259"/>
            <ac:spMk id="81" creationId="{288F414E-1A16-495F-8EF5-F55A4207EE48}"/>
          </ac:spMkLst>
        </pc:spChg>
        <pc:spChg chg="add del">
          <ac:chgData name="Erwan MENVIELLE" userId="32d1f8ae-224c-402a-ae8e-f0b7f6ee1a20" providerId="ADAL" clId="{C9D21716-D790-4D35-B4A8-A156B8A887EA}" dt="2021-05-26T09:30:29.222" v="583" actId="26606"/>
          <ac:spMkLst>
            <pc:docMk/>
            <pc:sldMk cId="3380675605" sldId="259"/>
            <ac:spMk id="82" creationId="{5759AA8A-C03C-424B-98D7-1D39F9DB2C9C}"/>
          </ac:spMkLst>
        </pc:spChg>
        <pc:picChg chg="mod ord">
          <ac:chgData name="Erwan MENVIELLE" userId="32d1f8ae-224c-402a-ae8e-f0b7f6ee1a20" providerId="ADAL" clId="{C9D21716-D790-4D35-B4A8-A156B8A887EA}" dt="2021-05-27T10:12:13.052" v="3509" actId="1440"/>
          <ac:picMkLst>
            <pc:docMk/>
            <pc:sldMk cId="3380675605" sldId="259"/>
            <ac:picMk id="4" creationId="{E737AE76-5331-4893-A085-0CA208A83C55}"/>
          </ac:picMkLst>
        </pc:picChg>
        <pc:picChg chg="mod ord">
          <ac:chgData name="Erwan MENVIELLE" userId="32d1f8ae-224c-402a-ae8e-f0b7f6ee1a20" providerId="ADAL" clId="{C9D21716-D790-4D35-B4A8-A156B8A887EA}" dt="2021-05-27T10:12:13.052" v="3509" actId="1440"/>
          <ac:picMkLst>
            <pc:docMk/>
            <pc:sldMk cId="3380675605" sldId="259"/>
            <ac:picMk id="5" creationId="{DA8D4A3E-D6A1-49E4-9AFD-225D83AE63E6}"/>
          </ac:picMkLst>
        </pc:picChg>
        <pc:picChg chg="mod ord">
          <ac:chgData name="Erwan MENVIELLE" userId="32d1f8ae-224c-402a-ae8e-f0b7f6ee1a20" providerId="ADAL" clId="{C9D21716-D790-4D35-B4A8-A156B8A887EA}" dt="2021-05-27T10:12:13.052" v="3509" actId="1440"/>
          <ac:picMkLst>
            <pc:docMk/>
            <pc:sldMk cId="3380675605" sldId="259"/>
            <ac:picMk id="6" creationId="{3CB0D402-5950-42C2-A207-2FC816F78F34}"/>
          </ac:picMkLst>
        </pc:picChg>
        <pc:picChg chg="mod ord">
          <ac:chgData name="Erwan MENVIELLE" userId="32d1f8ae-224c-402a-ae8e-f0b7f6ee1a20" providerId="ADAL" clId="{C9D21716-D790-4D35-B4A8-A156B8A887EA}" dt="2021-05-27T10:12:13.052" v="3509" actId="1440"/>
          <ac:picMkLst>
            <pc:docMk/>
            <pc:sldMk cId="3380675605" sldId="259"/>
            <ac:picMk id="7" creationId="{0B26DA9C-54F7-45FB-B020-5E3079321688}"/>
          </ac:picMkLst>
        </pc:picChg>
        <pc:cxnChg chg="add del">
          <ac:chgData name="Erwan MENVIELLE" userId="32d1f8ae-224c-402a-ae8e-f0b7f6ee1a20" providerId="ADAL" clId="{C9D21716-D790-4D35-B4A8-A156B8A887EA}" dt="2021-05-26T09:29:32.151" v="569" actId="26606"/>
          <ac:cxnSpMkLst>
            <pc:docMk/>
            <pc:sldMk cId="3380675605" sldId="259"/>
            <ac:cxnSpMk id="15" creationId="{5C34627B-48E6-4F4D-B843-97717A86B490}"/>
          </ac:cxnSpMkLst>
        </pc:cxnChg>
        <pc:cxnChg chg="add del">
          <ac:chgData name="Erwan MENVIELLE" userId="32d1f8ae-224c-402a-ae8e-f0b7f6ee1a20" providerId="ADAL" clId="{C9D21716-D790-4D35-B4A8-A156B8A887EA}" dt="2021-05-26T09:30:25.982" v="581" actId="26606"/>
          <ac:cxnSpMkLst>
            <pc:docMk/>
            <pc:sldMk cId="3380675605" sldId="259"/>
            <ac:cxnSpMk id="76" creationId="{5C34627B-48E6-4F4D-B843-97717A86B490}"/>
          </ac:cxnSpMkLst>
        </pc:cxnChg>
      </pc:sldChg>
      <pc:sldChg chg="addSp delSp modSp mod modAnim">
        <pc:chgData name="Erwan MENVIELLE" userId="32d1f8ae-224c-402a-ae8e-f0b7f6ee1a20" providerId="ADAL" clId="{C9D21716-D790-4D35-B4A8-A156B8A887EA}" dt="2021-05-27T10:12:07.302" v="3508" actId="1440"/>
        <pc:sldMkLst>
          <pc:docMk/>
          <pc:sldMk cId="266019354" sldId="260"/>
        </pc:sldMkLst>
        <pc:spChg chg="del">
          <ac:chgData name="Erwan MENVIELLE" userId="32d1f8ae-224c-402a-ae8e-f0b7f6ee1a20" providerId="ADAL" clId="{C9D21716-D790-4D35-B4A8-A156B8A887EA}" dt="2021-05-26T13:13:14.601" v="1271" actId="478"/>
          <ac:spMkLst>
            <pc:docMk/>
            <pc:sldMk cId="266019354" sldId="260"/>
            <ac:spMk id="2" creationId="{5D4E0986-FF4A-43AD-94CC-EC51625CC73D}"/>
          </ac:spMkLst>
        </pc:spChg>
        <pc:picChg chg="add mod">
          <ac:chgData name="Erwan MENVIELLE" userId="32d1f8ae-224c-402a-ae8e-f0b7f6ee1a20" providerId="ADAL" clId="{C9D21716-D790-4D35-B4A8-A156B8A887EA}" dt="2021-05-27T10:12:07.302" v="3508" actId="1440"/>
          <ac:picMkLst>
            <pc:docMk/>
            <pc:sldMk cId="266019354" sldId="260"/>
            <ac:picMk id="4" creationId="{09C74032-AAAB-48FF-AFA2-CA7DF50910F7}"/>
          </ac:picMkLst>
        </pc:picChg>
        <pc:picChg chg="mod">
          <ac:chgData name="Erwan MENVIELLE" userId="32d1f8ae-224c-402a-ae8e-f0b7f6ee1a20" providerId="ADAL" clId="{C9D21716-D790-4D35-B4A8-A156B8A887EA}" dt="2021-05-27T10:12:03.352" v="3507" actId="1440"/>
          <ac:picMkLst>
            <pc:docMk/>
            <pc:sldMk cId="266019354" sldId="260"/>
            <ac:picMk id="5" creationId="{78FF34C9-3DD5-450F-8928-22BE27385397}"/>
          </ac:picMkLst>
        </pc:picChg>
        <pc:picChg chg="add mod">
          <ac:chgData name="Erwan MENVIELLE" userId="32d1f8ae-224c-402a-ae8e-f0b7f6ee1a20" providerId="ADAL" clId="{C9D21716-D790-4D35-B4A8-A156B8A887EA}" dt="2021-05-27T10:12:03.352" v="3507" actId="1440"/>
          <ac:picMkLst>
            <pc:docMk/>
            <pc:sldMk cId="266019354" sldId="260"/>
            <ac:picMk id="7" creationId="{12E1C841-8EE9-41D5-9ED2-6D584E948FD3}"/>
          </ac:picMkLst>
        </pc:picChg>
      </pc:sldChg>
      <pc:sldChg chg="addSp delSp modSp del mod">
        <pc:chgData name="Erwan MENVIELLE" userId="32d1f8ae-224c-402a-ae8e-f0b7f6ee1a20" providerId="ADAL" clId="{C9D21716-D790-4D35-B4A8-A156B8A887EA}" dt="2021-05-26T09:43:31.188" v="736" actId="47"/>
        <pc:sldMkLst>
          <pc:docMk/>
          <pc:sldMk cId="283739011" sldId="263"/>
        </pc:sldMkLst>
        <pc:spChg chg="add mod">
          <ac:chgData name="Erwan MENVIELLE" userId="32d1f8ae-224c-402a-ae8e-f0b7f6ee1a20" providerId="ADAL" clId="{C9D21716-D790-4D35-B4A8-A156B8A887EA}" dt="2021-05-26T09:43:04.696" v="730" actId="21"/>
          <ac:spMkLst>
            <pc:docMk/>
            <pc:sldMk cId="283739011" sldId="263"/>
            <ac:spMk id="4" creationId="{21EA8490-332D-4E57-8826-968C1E5483CC}"/>
          </ac:spMkLst>
        </pc:spChg>
        <pc:picChg chg="del">
          <ac:chgData name="Erwan MENVIELLE" userId="32d1f8ae-224c-402a-ae8e-f0b7f6ee1a20" providerId="ADAL" clId="{C9D21716-D790-4D35-B4A8-A156B8A887EA}" dt="2021-05-26T09:43:04.696" v="730" actId="21"/>
          <ac:picMkLst>
            <pc:docMk/>
            <pc:sldMk cId="283739011" sldId="263"/>
            <ac:picMk id="5" creationId="{9DADF7FD-1691-406E-BB04-F5461F953626}"/>
          </ac:picMkLst>
        </pc:picChg>
        <pc:picChg chg="del">
          <ac:chgData name="Erwan MENVIELLE" userId="32d1f8ae-224c-402a-ae8e-f0b7f6ee1a20" providerId="ADAL" clId="{C9D21716-D790-4D35-B4A8-A156B8A887EA}" dt="2021-05-26T09:43:04.696" v="730" actId="21"/>
          <ac:picMkLst>
            <pc:docMk/>
            <pc:sldMk cId="283739011" sldId="263"/>
            <ac:picMk id="7" creationId="{F6AC8708-47CC-46C1-830D-E9ACB4465FA5}"/>
          </ac:picMkLst>
        </pc:picChg>
      </pc:sldChg>
      <pc:sldChg chg="addSp modSp mod">
        <pc:chgData name="Erwan MENVIELLE" userId="32d1f8ae-224c-402a-ae8e-f0b7f6ee1a20" providerId="ADAL" clId="{C9D21716-D790-4D35-B4A8-A156B8A887EA}" dt="2021-05-27T10:12:00.235" v="3506" actId="1440"/>
        <pc:sldMkLst>
          <pc:docMk/>
          <pc:sldMk cId="2506059532" sldId="264"/>
        </pc:sldMkLst>
        <pc:spChg chg="mod">
          <ac:chgData name="Erwan MENVIELLE" userId="32d1f8ae-224c-402a-ae8e-f0b7f6ee1a20" providerId="ADAL" clId="{C9D21716-D790-4D35-B4A8-A156B8A887EA}" dt="2021-05-26T09:43:21.786" v="735" actId="1076"/>
          <ac:spMkLst>
            <pc:docMk/>
            <pc:sldMk cId="2506059532" sldId="264"/>
            <ac:spMk id="2" creationId="{77F4748F-A1DD-49D4-884E-7D3C9AD086A5}"/>
          </ac:spMkLst>
        </pc:spChg>
        <pc:spChg chg="mod">
          <ac:chgData name="Erwan MENVIELLE" userId="32d1f8ae-224c-402a-ae8e-f0b7f6ee1a20" providerId="ADAL" clId="{C9D21716-D790-4D35-B4A8-A156B8A887EA}" dt="2021-05-26T09:43:19.336" v="734" actId="1076"/>
          <ac:spMkLst>
            <pc:docMk/>
            <pc:sldMk cId="2506059532" sldId="264"/>
            <ac:spMk id="3" creationId="{C457AE52-F531-4B4E-B644-89924E83C098}"/>
          </ac:spMkLst>
        </pc:spChg>
        <pc:picChg chg="add mod">
          <ac:chgData name="Erwan MENVIELLE" userId="32d1f8ae-224c-402a-ae8e-f0b7f6ee1a20" providerId="ADAL" clId="{C9D21716-D790-4D35-B4A8-A156B8A887EA}" dt="2021-05-27T10:12:00.235" v="3506" actId="1440"/>
          <ac:picMkLst>
            <pc:docMk/>
            <pc:sldMk cId="2506059532" sldId="264"/>
            <ac:picMk id="4" creationId="{D4CFE414-A10F-43F5-9D0A-7ABA99156552}"/>
          </ac:picMkLst>
        </pc:picChg>
        <pc:picChg chg="add mod">
          <ac:chgData name="Erwan MENVIELLE" userId="32d1f8ae-224c-402a-ae8e-f0b7f6ee1a20" providerId="ADAL" clId="{C9D21716-D790-4D35-B4A8-A156B8A887EA}" dt="2021-05-27T10:12:00.235" v="3506" actId="1440"/>
          <ac:picMkLst>
            <pc:docMk/>
            <pc:sldMk cId="2506059532" sldId="264"/>
            <ac:picMk id="5" creationId="{592F83B1-526F-4502-BB84-AD4365CC6AD1}"/>
          </ac:picMkLst>
        </pc:picChg>
      </pc:sldChg>
      <pc:sldChg chg="addSp delSp modSp mod setBg">
        <pc:chgData name="Erwan MENVIELLE" userId="32d1f8ae-224c-402a-ae8e-f0b7f6ee1a20" providerId="ADAL" clId="{C9D21716-D790-4D35-B4A8-A156B8A887EA}" dt="2021-05-27T10:11:52.318" v="3505" actId="1440"/>
        <pc:sldMkLst>
          <pc:docMk/>
          <pc:sldMk cId="4156453716" sldId="265"/>
        </pc:sldMkLst>
        <pc:spChg chg="mod ord">
          <ac:chgData name="Erwan MENVIELLE" userId="32d1f8ae-224c-402a-ae8e-f0b7f6ee1a20" providerId="ADAL" clId="{C9D21716-D790-4D35-B4A8-A156B8A887EA}" dt="2021-05-26T10:23:54.556" v="823" actId="1076"/>
          <ac:spMkLst>
            <pc:docMk/>
            <pc:sldMk cId="4156453716" sldId="265"/>
            <ac:spMk id="2" creationId="{9BA8BA1E-23E7-4B28-ACF5-D19BAE6DA767}"/>
          </ac:spMkLst>
        </pc:spChg>
        <pc:spChg chg="del">
          <ac:chgData name="Erwan MENVIELLE" userId="32d1f8ae-224c-402a-ae8e-f0b7f6ee1a20" providerId="ADAL" clId="{C9D21716-D790-4D35-B4A8-A156B8A887EA}" dt="2021-05-26T08:43:01.449" v="21"/>
          <ac:spMkLst>
            <pc:docMk/>
            <pc:sldMk cId="4156453716" sldId="265"/>
            <ac:spMk id="3" creationId="{E765F866-F583-4A4E-B0A1-91736D0A250C}"/>
          </ac:spMkLst>
        </pc:spChg>
        <pc:spChg chg="add del">
          <ac:chgData name="Erwan MENVIELLE" userId="32d1f8ae-224c-402a-ae8e-f0b7f6ee1a20" providerId="ADAL" clId="{C9D21716-D790-4D35-B4A8-A156B8A887EA}" dt="2021-05-26T10:22:40.446" v="771" actId="26606"/>
          <ac:spMkLst>
            <pc:docMk/>
            <pc:sldMk cId="4156453716" sldId="265"/>
            <ac:spMk id="12" creationId="{FA4C92E8-7856-4904-AE42-DDB8B32A4A46}"/>
          </ac:spMkLst>
        </pc:spChg>
        <pc:spChg chg="add del">
          <ac:chgData name="Erwan MENVIELLE" userId="32d1f8ae-224c-402a-ae8e-f0b7f6ee1a20" providerId="ADAL" clId="{C9D21716-D790-4D35-B4A8-A156B8A887EA}" dt="2021-05-26T10:22:40.446" v="771" actId="26606"/>
          <ac:spMkLst>
            <pc:docMk/>
            <pc:sldMk cId="4156453716" sldId="265"/>
            <ac:spMk id="15" creationId="{9A42C7B2-7BD6-433A-95AB-5AA4F44B5819}"/>
          </ac:spMkLst>
        </pc:spChg>
        <pc:spChg chg="add del">
          <ac:chgData name="Erwan MENVIELLE" userId="32d1f8ae-224c-402a-ae8e-f0b7f6ee1a20" providerId="ADAL" clId="{C9D21716-D790-4D35-B4A8-A156B8A887EA}" dt="2021-05-26T10:22:40.446" v="771" actId="26606"/>
          <ac:spMkLst>
            <pc:docMk/>
            <pc:sldMk cId="4156453716" sldId="265"/>
            <ac:spMk id="17" creationId="{0ADDB668-2CA4-4D2B-9C34-3487CA330BA8}"/>
          </ac:spMkLst>
        </pc:spChg>
        <pc:spChg chg="add del">
          <ac:chgData name="Erwan MENVIELLE" userId="32d1f8ae-224c-402a-ae8e-f0b7f6ee1a20" providerId="ADAL" clId="{C9D21716-D790-4D35-B4A8-A156B8A887EA}" dt="2021-05-26T10:22:40.446" v="771" actId="26606"/>
          <ac:spMkLst>
            <pc:docMk/>
            <pc:sldMk cId="4156453716" sldId="265"/>
            <ac:spMk id="19" creationId="{2568BC19-F052-4108-93E1-6A3D1DEC072F}"/>
          </ac:spMkLst>
        </pc:spChg>
        <pc:spChg chg="add mod">
          <ac:chgData name="Erwan MENVIELLE" userId="32d1f8ae-224c-402a-ae8e-f0b7f6ee1a20" providerId="ADAL" clId="{C9D21716-D790-4D35-B4A8-A156B8A887EA}" dt="2021-05-26T12:35:50.145" v="970" actId="1076"/>
          <ac:spMkLst>
            <pc:docMk/>
            <pc:sldMk cId="4156453716" sldId="265"/>
            <ac:spMk id="20" creationId="{A908FE23-464F-4F1F-9EDA-BD5690322719}"/>
          </ac:spMkLst>
        </pc:spChg>
        <pc:spChg chg="add del">
          <ac:chgData name="Erwan MENVIELLE" userId="32d1f8ae-224c-402a-ae8e-f0b7f6ee1a20" providerId="ADAL" clId="{C9D21716-D790-4D35-B4A8-A156B8A887EA}" dt="2021-05-26T10:22:40.446" v="771" actId="26606"/>
          <ac:spMkLst>
            <pc:docMk/>
            <pc:sldMk cId="4156453716" sldId="265"/>
            <ac:spMk id="21" creationId="{D5FD337D-4D6B-4C8B-B6F5-121097E09881}"/>
          </ac:spMkLst>
        </pc:spChg>
        <pc:spChg chg="add mod">
          <ac:chgData name="Erwan MENVIELLE" userId="32d1f8ae-224c-402a-ae8e-f0b7f6ee1a20" providerId="ADAL" clId="{C9D21716-D790-4D35-B4A8-A156B8A887EA}" dt="2021-05-26T12:35:46.454" v="969" actId="20577"/>
          <ac:spMkLst>
            <pc:docMk/>
            <pc:sldMk cId="4156453716" sldId="265"/>
            <ac:spMk id="22" creationId="{08B4E227-E9B2-4708-9556-5143A18471C5}"/>
          </ac:spMkLst>
        </pc:spChg>
        <pc:spChg chg="add del">
          <ac:chgData name="Erwan MENVIELLE" userId="32d1f8ae-224c-402a-ae8e-f0b7f6ee1a20" providerId="ADAL" clId="{C9D21716-D790-4D35-B4A8-A156B8A887EA}" dt="2021-05-26T10:22:49.736" v="773" actId="26606"/>
          <ac:spMkLst>
            <pc:docMk/>
            <pc:sldMk cId="4156453716" sldId="265"/>
            <ac:spMk id="23" creationId="{6EFFF4A2-EB01-4738-9824-8D9A72A51BB9}"/>
          </ac:spMkLst>
        </pc:spChg>
        <pc:spChg chg="add del">
          <ac:chgData name="Erwan MENVIELLE" userId="32d1f8ae-224c-402a-ae8e-f0b7f6ee1a20" providerId="ADAL" clId="{C9D21716-D790-4D35-B4A8-A156B8A887EA}" dt="2021-05-26T10:22:49.736" v="773" actId="26606"/>
          <ac:spMkLst>
            <pc:docMk/>
            <pc:sldMk cId="4156453716" sldId="265"/>
            <ac:spMk id="24" creationId="{FD9A8C2E-0DFB-4566-A98F-80E74C9BC1E5}"/>
          </ac:spMkLst>
        </pc:spChg>
        <pc:spChg chg="add mod">
          <ac:chgData name="Erwan MENVIELLE" userId="32d1f8ae-224c-402a-ae8e-f0b7f6ee1a20" providerId="ADAL" clId="{C9D21716-D790-4D35-B4A8-A156B8A887EA}" dt="2021-05-26T12:35:39.994" v="967" actId="20577"/>
          <ac:spMkLst>
            <pc:docMk/>
            <pc:sldMk cId="4156453716" sldId="265"/>
            <ac:spMk id="27" creationId="{BF173F79-A601-4787-B8F0-B64CC325828F}"/>
          </ac:spMkLst>
        </pc:spChg>
        <pc:grpChg chg="add del">
          <ac:chgData name="Erwan MENVIELLE" userId="32d1f8ae-224c-402a-ae8e-f0b7f6ee1a20" providerId="ADAL" clId="{C9D21716-D790-4D35-B4A8-A156B8A887EA}" dt="2021-05-26T10:22:49.736" v="773" actId="26606"/>
          <ac:grpSpMkLst>
            <pc:docMk/>
            <pc:sldMk cId="4156453716" sldId="265"/>
            <ac:grpSpMk id="25" creationId="{D4469D90-62FA-49B2-981E-5305361D5A58}"/>
          </ac:grpSpMkLst>
        </pc:grpChg>
        <pc:picChg chg="add mod ord">
          <ac:chgData name="Erwan MENVIELLE" userId="32d1f8ae-224c-402a-ae8e-f0b7f6ee1a20" providerId="ADAL" clId="{C9D21716-D790-4D35-B4A8-A156B8A887EA}" dt="2021-05-27T10:11:52.318" v="3505" actId="1440"/>
          <ac:picMkLst>
            <pc:docMk/>
            <pc:sldMk cId="4156453716" sldId="265"/>
            <ac:picMk id="5" creationId="{87D4FA87-F266-45D4-9DC0-BB115724104D}"/>
          </ac:picMkLst>
        </pc:picChg>
        <pc:picChg chg="add mod">
          <ac:chgData name="Erwan MENVIELLE" userId="32d1f8ae-224c-402a-ae8e-f0b7f6ee1a20" providerId="ADAL" clId="{C9D21716-D790-4D35-B4A8-A156B8A887EA}" dt="2021-05-27T10:11:52.318" v="3505" actId="1440"/>
          <ac:picMkLst>
            <pc:docMk/>
            <pc:sldMk cId="4156453716" sldId="265"/>
            <ac:picMk id="7" creationId="{BF2DF67C-D600-4DC4-B39E-B34719CDBD92}"/>
          </ac:picMkLst>
        </pc:picChg>
        <pc:picChg chg="add mod">
          <ac:chgData name="Erwan MENVIELLE" userId="32d1f8ae-224c-402a-ae8e-f0b7f6ee1a20" providerId="ADAL" clId="{C9D21716-D790-4D35-B4A8-A156B8A887EA}" dt="2021-05-27T10:11:52.318" v="3505" actId="1440"/>
          <ac:picMkLst>
            <pc:docMk/>
            <pc:sldMk cId="4156453716" sldId="265"/>
            <ac:picMk id="8" creationId="{B44BF0D0-8ACB-4A83-877D-190DEB767E43}"/>
          </ac:picMkLst>
        </pc:picChg>
        <pc:cxnChg chg="add del">
          <ac:chgData name="Erwan MENVIELLE" userId="32d1f8ae-224c-402a-ae8e-f0b7f6ee1a20" providerId="ADAL" clId="{C9D21716-D790-4D35-B4A8-A156B8A887EA}" dt="2021-05-26T10:22:35.817" v="769" actId="26606"/>
          <ac:cxnSpMkLst>
            <pc:docMk/>
            <pc:sldMk cId="4156453716" sldId="265"/>
            <ac:cxnSpMk id="13" creationId="{60188E89-AF78-40F6-B787-E9BD9C625686}"/>
          </ac:cxnSpMkLst>
        </pc:cxnChg>
      </pc:sldChg>
      <pc:sldChg chg="addSp delSp modSp new mod">
        <pc:chgData name="Erwan MENVIELLE" userId="32d1f8ae-224c-402a-ae8e-f0b7f6ee1a20" providerId="ADAL" clId="{C9D21716-D790-4D35-B4A8-A156B8A887EA}" dt="2021-05-27T10:11:47.985" v="3504" actId="1440"/>
        <pc:sldMkLst>
          <pc:docMk/>
          <pc:sldMk cId="373620793" sldId="266"/>
        </pc:sldMkLst>
        <pc:spChg chg="del">
          <ac:chgData name="Erwan MENVIELLE" userId="32d1f8ae-224c-402a-ae8e-f0b7f6ee1a20" providerId="ADAL" clId="{C9D21716-D790-4D35-B4A8-A156B8A887EA}" dt="2021-05-26T12:46:58.676" v="1270" actId="478"/>
          <ac:spMkLst>
            <pc:docMk/>
            <pc:sldMk cId="373620793" sldId="266"/>
            <ac:spMk id="2" creationId="{2C4A6C3B-F6D7-4684-9A61-EE5B966278FB}"/>
          </ac:spMkLst>
        </pc:spChg>
        <pc:spChg chg="del">
          <ac:chgData name="Erwan MENVIELLE" userId="32d1f8ae-224c-402a-ae8e-f0b7f6ee1a20" providerId="ADAL" clId="{C9D21716-D790-4D35-B4A8-A156B8A887EA}" dt="2021-05-26T08:43:35.248" v="32"/>
          <ac:spMkLst>
            <pc:docMk/>
            <pc:sldMk cId="373620793" sldId="266"/>
            <ac:spMk id="3" creationId="{CD3D1A04-A8C5-4AD4-B162-0B6D8FBF0A99}"/>
          </ac:spMkLst>
        </pc:spChg>
        <pc:spChg chg="add mod">
          <ac:chgData name="Erwan MENVIELLE" userId="32d1f8ae-224c-402a-ae8e-f0b7f6ee1a20" providerId="ADAL" clId="{C9D21716-D790-4D35-B4A8-A156B8A887EA}" dt="2021-05-26T13:16:03.640" v="1338" actId="1076"/>
          <ac:spMkLst>
            <pc:docMk/>
            <pc:sldMk cId="373620793" sldId="266"/>
            <ac:spMk id="8" creationId="{4714B732-92E6-41AD-B50E-E724D594C205}"/>
          </ac:spMkLst>
        </pc:spChg>
        <pc:spChg chg="add mod">
          <ac:chgData name="Erwan MENVIELLE" userId="32d1f8ae-224c-402a-ae8e-f0b7f6ee1a20" providerId="ADAL" clId="{C9D21716-D790-4D35-B4A8-A156B8A887EA}" dt="2021-05-26T13:16:09.733" v="1339" actId="1076"/>
          <ac:spMkLst>
            <pc:docMk/>
            <pc:sldMk cId="373620793" sldId="266"/>
            <ac:spMk id="9" creationId="{AB6705B6-B3BE-4A11-A7D8-887C767712E5}"/>
          </ac:spMkLst>
        </pc:spChg>
        <pc:picChg chg="add mod">
          <ac:chgData name="Erwan MENVIELLE" userId="32d1f8ae-224c-402a-ae8e-f0b7f6ee1a20" providerId="ADAL" clId="{C9D21716-D790-4D35-B4A8-A156B8A887EA}" dt="2021-05-27T10:11:47.985" v="3504" actId="1440"/>
          <ac:picMkLst>
            <pc:docMk/>
            <pc:sldMk cId="373620793" sldId="266"/>
            <ac:picMk id="5" creationId="{A80C5683-77E6-4402-9160-15B805A06BD2}"/>
          </ac:picMkLst>
        </pc:picChg>
        <pc:picChg chg="add mod">
          <ac:chgData name="Erwan MENVIELLE" userId="32d1f8ae-224c-402a-ae8e-f0b7f6ee1a20" providerId="ADAL" clId="{C9D21716-D790-4D35-B4A8-A156B8A887EA}" dt="2021-05-27T10:11:47.985" v="3504" actId="1440"/>
          <ac:picMkLst>
            <pc:docMk/>
            <pc:sldMk cId="373620793" sldId="266"/>
            <ac:picMk id="7" creationId="{F40C3B15-923C-47CA-91D1-72B39180B701}"/>
          </ac:picMkLst>
        </pc:picChg>
      </pc:sldChg>
      <pc:sldChg chg="modSp new mod">
        <pc:chgData name="Erwan MENVIELLE" userId="32d1f8ae-224c-402a-ae8e-f0b7f6ee1a20" providerId="ADAL" clId="{C9D21716-D790-4D35-B4A8-A156B8A887EA}" dt="2021-05-26T10:30:06.358" v="911" actId="20577"/>
        <pc:sldMkLst>
          <pc:docMk/>
          <pc:sldMk cId="547428503" sldId="267"/>
        </pc:sldMkLst>
        <pc:spChg chg="mod">
          <ac:chgData name="Erwan MENVIELLE" userId="32d1f8ae-224c-402a-ae8e-f0b7f6ee1a20" providerId="ADAL" clId="{C9D21716-D790-4D35-B4A8-A156B8A887EA}" dt="2021-05-26T10:29:48.138" v="855" actId="20577"/>
          <ac:spMkLst>
            <pc:docMk/>
            <pc:sldMk cId="547428503" sldId="267"/>
            <ac:spMk id="2" creationId="{78624DD9-5BF8-4E73-814D-0B0B623BF587}"/>
          </ac:spMkLst>
        </pc:spChg>
        <pc:spChg chg="mod">
          <ac:chgData name="Erwan MENVIELLE" userId="32d1f8ae-224c-402a-ae8e-f0b7f6ee1a20" providerId="ADAL" clId="{C9D21716-D790-4D35-B4A8-A156B8A887EA}" dt="2021-05-26T10:30:06.358" v="911" actId="20577"/>
          <ac:spMkLst>
            <pc:docMk/>
            <pc:sldMk cId="547428503" sldId="267"/>
            <ac:spMk id="3" creationId="{E1EEE6B4-713F-42AA-8E5A-F79BD6167A95}"/>
          </ac:spMkLst>
        </pc:spChg>
      </pc:sldChg>
      <pc:sldChg chg="addSp delSp modSp new mod ord setBg setClrOvrMap">
        <pc:chgData name="Erwan MENVIELLE" userId="32d1f8ae-224c-402a-ae8e-f0b7f6ee1a20" providerId="ADAL" clId="{C9D21716-D790-4D35-B4A8-A156B8A887EA}" dt="2021-05-27T10:11:44.185" v="3503" actId="1440"/>
        <pc:sldMkLst>
          <pc:docMk/>
          <pc:sldMk cId="583054906" sldId="268"/>
        </pc:sldMkLst>
        <pc:spChg chg="del mod">
          <ac:chgData name="Erwan MENVIELLE" userId="32d1f8ae-224c-402a-ae8e-f0b7f6ee1a20" providerId="ADAL" clId="{C9D21716-D790-4D35-B4A8-A156B8A887EA}" dt="2021-05-26T12:46:53.232" v="1269" actId="478"/>
          <ac:spMkLst>
            <pc:docMk/>
            <pc:sldMk cId="583054906" sldId="268"/>
            <ac:spMk id="2" creationId="{1458E5C5-5D3B-4D74-BA25-8CED79DEB130}"/>
          </ac:spMkLst>
        </pc:spChg>
        <pc:spChg chg="del">
          <ac:chgData name="Erwan MENVIELLE" userId="32d1f8ae-224c-402a-ae8e-f0b7f6ee1a20" providerId="ADAL" clId="{C9D21716-D790-4D35-B4A8-A156B8A887EA}" dt="2021-05-26T09:03:18.399" v="333"/>
          <ac:spMkLst>
            <pc:docMk/>
            <pc:sldMk cId="583054906" sldId="268"/>
            <ac:spMk id="3" creationId="{FAF02723-4009-4305-A86E-18F2EFDFBF1A}"/>
          </ac:spMkLst>
        </pc:spChg>
        <pc:spChg chg="add del">
          <ac:chgData name="Erwan MENVIELLE" userId="32d1f8ae-224c-402a-ae8e-f0b7f6ee1a20" providerId="ADAL" clId="{C9D21716-D790-4D35-B4A8-A156B8A887EA}" dt="2021-05-26T09:18:03.766" v="396" actId="26606"/>
          <ac:spMkLst>
            <pc:docMk/>
            <pc:sldMk cId="583054906" sldId="268"/>
            <ac:spMk id="18" creationId="{7316481C-0A49-4796-812B-0D64F063B720}"/>
          </ac:spMkLst>
        </pc:spChg>
        <pc:spChg chg="add del mod">
          <ac:chgData name="Erwan MENVIELLE" userId="32d1f8ae-224c-402a-ae8e-f0b7f6ee1a20" providerId="ADAL" clId="{C9D21716-D790-4D35-B4A8-A156B8A887EA}" dt="2021-05-26T09:19:04.204" v="414" actId="478"/>
          <ac:spMkLst>
            <pc:docMk/>
            <pc:sldMk cId="583054906" sldId="268"/>
            <ac:spMk id="19" creationId="{914B990C-65F1-4AA6-9259-CB1464F171B6}"/>
          </ac:spMkLst>
        </pc:spChg>
        <pc:spChg chg="add del">
          <ac:chgData name="Erwan MENVIELLE" userId="32d1f8ae-224c-402a-ae8e-f0b7f6ee1a20" providerId="ADAL" clId="{C9D21716-D790-4D35-B4A8-A156B8A887EA}" dt="2021-05-26T09:18:03.766" v="396" actId="26606"/>
          <ac:spMkLst>
            <pc:docMk/>
            <pc:sldMk cId="583054906" sldId="268"/>
            <ac:spMk id="20" creationId="{A5271697-90F1-4A23-8EF2-0179F2EAFACB}"/>
          </ac:spMkLst>
        </pc:spChg>
        <pc:spChg chg="add del">
          <ac:chgData name="Erwan MENVIELLE" userId="32d1f8ae-224c-402a-ae8e-f0b7f6ee1a20" providerId="ADAL" clId="{C9D21716-D790-4D35-B4A8-A156B8A887EA}" dt="2021-05-26T09:18:43.264" v="405" actId="26606"/>
          <ac:spMkLst>
            <pc:docMk/>
            <pc:sldMk cId="583054906" sldId="268"/>
            <ac:spMk id="26" creationId="{B7B42F36-B3C1-4247-AF36-090F0134ED59}"/>
          </ac:spMkLst>
        </pc:spChg>
        <pc:spChg chg="add del">
          <ac:chgData name="Erwan MENVIELLE" userId="32d1f8ae-224c-402a-ae8e-f0b7f6ee1a20" providerId="ADAL" clId="{C9D21716-D790-4D35-B4A8-A156B8A887EA}" dt="2021-05-26T09:18:43.264" v="405" actId="26606"/>
          <ac:spMkLst>
            <pc:docMk/>
            <pc:sldMk cId="583054906" sldId="268"/>
            <ac:spMk id="28" creationId="{FEF131A2-E574-4D95-A322-C5FF0B64E821}"/>
          </ac:spMkLst>
        </pc:spChg>
        <pc:spChg chg="add del">
          <ac:chgData name="Erwan MENVIELLE" userId="32d1f8ae-224c-402a-ae8e-f0b7f6ee1a20" providerId="ADAL" clId="{C9D21716-D790-4D35-B4A8-A156B8A887EA}" dt="2021-05-26T09:18:43.264" v="405" actId="26606"/>
          <ac:spMkLst>
            <pc:docMk/>
            <pc:sldMk cId="583054906" sldId="268"/>
            <ac:spMk id="30" creationId="{696B4F8D-F261-41C2-B0A1-B0899F667F0C}"/>
          </ac:spMkLst>
        </pc:spChg>
        <pc:spChg chg="add del">
          <ac:chgData name="Erwan MENVIELLE" userId="32d1f8ae-224c-402a-ae8e-f0b7f6ee1a20" providerId="ADAL" clId="{C9D21716-D790-4D35-B4A8-A156B8A887EA}" dt="2021-05-26T09:18:43.264" v="405" actId="26606"/>
          <ac:spMkLst>
            <pc:docMk/>
            <pc:sldMk cId="583054906" sldId="268"/>
            <ac:spMk id="32" creationId="{A3C7563A-4B20-4E0B-8548-374928B55F30}"/>
          </ac:spMkLst>
        </pc:spChg>
        <pc:spChg chg="add del">
          <ac:chgData name="Erwan MENVIELLE" userId="32d1f8ae-224c-402a-ae8e-f0b7f6ee1a20" providerId="ADAL" clId="{C9D21716-D790-4D35-B4A8-A156B8A887EA}" dt="2021-05-26T09:18:51.816" v="407" actId="26606"/>
          <ac:spMkLst>
            <pc:docMk/>
            <pc:sldMk cId="583054906" sldId="268"/>
            <ac:spMk id="34" creationId="{7C9BE72A-4F97-4FA0-AF09-2C65D071CFF3}"/>
          </ac:spMkLst>
        </pc:spChg>
        <pc:spChg chg="add del">
          <ac:chgData name="Erwan MENVIELLE" userId="32d1f8ae-224c-402a-ae8e-f0b7f6ee1a20" providerId="ADAL" clId="{C9D21716-D790-4D35-B4A8-A156B8A887EA}" dt="2021-05-26T09:19:00.984" v="409" actId="26606"/>
          <ac:spMkLst>
            <pc:docMk/>
            <pc:sldMk cId="583054906" sldId="268"/>
            <ac:spMk id="36" creationId="{ADA216DF-C268-4A25-A2DC-51E15F55003F}"/>
          </ac:spMkLst>
        </pc:spChg>
        <pc:spChg chg="add del">
          <ac:chgData name="Erwan MENVIELLE" userId="32d1f8ae-224c-402a-ae8e-f0b7f6ee1a20" providerId="ADAL" clId="{C9D21716-D790-4D35-B4A8-A156B8A887EA}" dt="2021-05-26T09:19:00.984" v="409" actId="26606"/>
          <ac:spMkLst>
            <pc:docMk/>
            <pc:sldMk cId="583054906" sldId="268"/>
            <ac:spMk id="37" creationId="{DE127D07-37F2-4FE3-9F47-F0CD6740D5D8}"/>
          </ac:spMkLst>
        </pc:spChg>
        <pc:spChg chg="add mod">
          <ac:chgData name="Erwan MENVIELLE" userId="32d1f8ae-224c-402a-ae8e-f0b7f6ee1a20" providerId="ADAL" clId="{C9D21716-D790-4D35-B4A8-A156B8A887EA}" dt="2021-05-26T13:18:33.328" v="1525" actId="26606"/>
          <ac:spMkLst>
            <pc:docMk/>
            <pc:sldMk cId="583054906" sldId="268"/>
            <ac:spMk id="43" creationId="{9D9E84A8-CC82-4835-8C50-45EED27CF084}"/>
          </ac:spMkLst>
        </pc:spChg>
        <pc:spChg chg="add del">
          <ac:chgData name="Erwan MENVIELLE" userId="32d1f8ae-224c-402a-ae8e-f0b7f6ee1a20" providerId="ADAL" clId="{C9D21716-D790-4D35-B4A8-A156B8A887EA}" dt="2021-05-26T09:18:03.766" v="396" actId="26606"/>
          <ac:spMkLst>
            <pc:docMk/>
            <pc:sldMk cId="583054906" sldId="268"/>
            <ac:spMk id="44" creationId="{D9F5512A-48E1-4C07-B75E-3CCC517B6804}"/>
          </ac:spMkLst>
        </pc:spChg>
        <pc:spChg chg="add del">
          <ac:chgData name="Erwan MENVIELLE" userId="32d1f8ae-224c-402a-ae8e-f0b7f6ee1a20" providerId="ADAL" clId="{C9D21716-D790-4D35-B4A8-A156B8A887EA}" dt="2021-05-26T13:18:33.328" v="1525" actId="26606"/>
          <ac:spMkLst>
            <pc:docMk/>
            <pc:sldMk cId="583054906" sldId="268"/>
            <ac:spMk id="48" creationId="{7C9BE72A-4F97-4FA0-AF09-2C65D071CFF3}"/>
          </ac:spMkLst>
        </pc:spChg>
        <pc:spChg chg="add">
          <ac:chgData name="Erwan MENVIELLE" userId="32d1f8ae-224c-402a-ae8e-f0b7f6ee1a20" providerId="ADAL" clId="{C9D21716-D790-4D35-B4A8-A156B8A887EA}" dt="2021-05-26T13:18:33.328" v="1525" actId="26606"/>
          <ac:spMkLst>
            <pc:docMk/>
            <pc:sldMk cId="583054906" sldId="268"/>
            <ac:spMk id="53" creationId="{70155189-D96C-4527-B0EC-654B946BE615}"/>
          </ac:spMkLst>
        </pc:spChg>
        <pc:grpChg chg="add del">
          <ac:chgData name="Erwan MENVIELLE" userId="32d1f8ae-224c-402a-ae8e-f0b7f6ee1a20" providerId="ADAL" clId="{C9D21716-D790-4D35-B4A8-A156B8A887EA}" dt="2021-05-26T09:18:03.766" v="396" actId="26606"/>
          <ac:grpSpMkLst>
            <pc:docMk/>
            <pc:sldMk cId="583054906" sldId="268"/>
            <ac:grpSpMk id="22" creationId="{1F49CE81-B2F4-47B2-9D4A-886DCE0A8404}"/>
          </ac:grpSpMkLst>
        </pc:grpChg>
        <pc:picChg chg="add del mod">
          <ac:chgData name="Erwan MENVIELLE" userId="32d1f8ae-224c-402a-ae8e-f0b7f6ee1a20" providerId="ADAL" clId="{C9D21716-D790-4D35-B4A8-A156B8A887EA}" dt="2021-05-26T09:17:35.005" v="386" actId="21"/>
          <ac:picMkLst>
            <pc:docMk/>
            <pc:sldMk cId="583054906" sldId="268"/>
            <ac:picMk id="5" creationId="{8D3EA5AD-2EE1-404B-B01B-1A9E945A465E}"/>
          </ac:picMkLst>
        </pc:picChg>
        <pc:picChg chg="add mod ord">
          <ac:chgData name="Erwan MENVIELLE" userId="32d1f8ae-224c-402a-ae8e-f0b7f6ee1a20" providerId="ADAL" clId="{C9D21716-D790-4D35-B4A8-A156B8A887EA}" dt="2021-05-27T10:11:44.185" v="3503" actId="1440"/>
          <ac:picMkLst>
            <pc:docMk/>
            <pc:sldMk cId="583054906" sldId="268"/>
            <ac:picMk id="7" creationId="{1260FD06-7DC2-4F4F-B2AD-4BF960F231C6}"/>
          </ac:picMkLst>
        </pc:picChg>
        <pc:picChg chg="add del mod">
          <ac:chgData name="Erwan MENVIELLE" userId="32d1f8ae-224c-402a-ae8e-f0b7f6ee1a20" providerId="ADAL" clId="{C9D21716-D790-4D35-B4A8-A156B8A887EA}" dt="2021-05-26T09:17:25.666" v="383" actId="21"/>
          <ac:picMkLst>
            <pc:docMk/>
            <pc:sldMk cId="583054906" sldId="268"/>
            <ac:picMk id="9" creationId="{AD4884EB-A73D-499A-8DD6-C0CFDCE841B3}"/>
          </ac:picMkLst>
        </pc:picChg>
        <pc:picChg chg="add mod ord">
          <ac:chgData name="Erwan MENVIELLE" userId="32d1f8ae-224c-402a-ae8e-f0b7f6ee1a20" providerId="ADAL" clId="{C9D21716-D790-4D35-B4A8-A156B8A887EA}" dt="2021-05-27T10:11:44.185" v="3503" actId="1440"/>
          <ac:picMkLst>
            <pc:docMk/>
            <pc:sldMk cId="583054906" sldId="268"/>
            <ac:picMk id="11" creationId="{50D8C74A-EEF3-4B92-9B8E-9D39279DAB11}"/>
          </ac:picMkLst>
        </pc:picChg>
        <pc:picChg chg="add mod ord">
          <ac:chgData name="Erwan MENVIELLE" userId="32d1f8ae-224c-402a-ae8e-f0b7f6ee1a20" providerId="ADAL" clId="{C9D21716-D790-4D35-B4A8-A156B8A887EA}" dt="2021-05-27T10:11:44.185" v="3503" actId="1440"/>
          <ac:picMkLst>
            <pc:docMk/>
            <pc:sldMk cId="583054906" sldId="268"/>
            <ac:picMk id="13" creationId="{7D7A9069-F3AA-4C28-B286-5BE6EEFC9429}"/>
          </ac:picMkLst>
        </pc:picChg>
        <pc:picChg chg="add del mod">
          <ac:chgData name="Erwan MENVIELLE" userId="32d1f8ae-224c-402a-ae8e-f0b7f6ee1a20" providerId="ADAL" clId="{C9D21716-D790-4D35-B4A8-A156B8A887EA}" dt="2021-05-26T09:16:34.199" v="369" actId="21"/>
          <ac:picMkLst>
            <pc:docMk/>
            <pc:sldMk cId="583054906" sldId="268"/>
            <ac:picMk id="15" creationId="{A5D642AA-8DF6-4171-A161-F46AEACD02D8}"/>
          </ac:picMkLst>
        </pc:picChg>
        <pc:picChg chg="add del mod">
          <ac:chgData name="Erwan MENVIELLE" userId="32d1f8ae-224c-402a-ae8e-f0b7f6ee1a20" providerId="ADAL" clId="{C9D21716-D790-4D35-B4A8-A156B8A887EA}" dt="2021-05-26T09:16:28.929" v="366" actId="21"/>
          <ac:picMkLst>
            <pc:docMk/>
            <pc:sldMk cId="583054906" sldId="268"/>
            <ac:picMk id="17" creationId="{24E06E78-4C62-42DC-A01D-8F5B4A53FA63}"/>
          </ac:picMkLst>
        </pc:picChg>
        <pc:cxnChg chg="add del">
          <ac:chgData name="Erwan MENVIELLE" userId="32d1f8ae-224c-402a-ae8e-f0b7f6ee1a20" providerId="ADAL" clId="{C9D21716-D790-4D35-B4A8-A156B8A887EA}" dt="2021-05-26T09:18:23.599" v="402" actId="26606"/>
          <ac:cxnSpMkLst>
            <pc:docMk/>
            <pc:sldMk cId="583054906" sldId="268"/>
            <ac:cxnSpMk id="16" creationId="{8F880EF2-DF79-4D9D-8F11-E91D48C79741}"/>
          </ac:cxnSpMkLst>
        </pc:cxnChg>
        <pc:cxnChg chg="add del">
          <ac:chgData name="Erwan MENVIELLE" userId="32d1f8ae-224c-402a-ae8e-f0b7f6ee1a20" providerId="ADAL" clId="{C9D21716-D790-4D35-B4A8-A156B8A887EA}" dt="2021-05-26T09:19:01.224" v="410" actId="26606"/>
          <ac:cxnSpMkLst>
            <pc:docMk/>
            <pc:sldMk cId="583054906" sldId="268"/>
            <ac:cxnSpMk id="21" creationId="{60188E89-AF78-40F6-B787-E9BD9C625686}"/>
          </ac:cxnSpMkLst>
        </pc:cxnChg>
        <pc:cxnChg chg="add del">
          <ac:chgData name="Erwan MENVIELLE" userId="32d1f8ae-224c-402a-ae8e-f0b7f6ee1a20" providerId="ADAL" clId="{C9D21716-D790-4D35-B4A8-A156B8A887EA}" dt="2021-05-26T09:18:09.849" v="398" actId="26606"/>
          <ac:cxnSpMkLst>
            <pc:docMk/>
            <pc:sldMk cId="583054906" sldId="268"/>
            <ac:cxnSpMk id="46" creationId="{60188E89-AF78-40F6-B787-E9BD9C625686}"/>
          </ac:cxnSpMkLst>
        </pc:cxnChg>
      </pc:sldChg>
      <pc:sldChg chg="addSp delSp modSp new del mod">
        <pc:chgData name="Erwan MENVIELLE" userId="32d1f8ae-224c-402a-ae8e-f0b7f6ee1a20" providerId="ADAL" clId="{C9D21716-D790-4D35-B4A8-A156B8A887EA}" dt="2021-05-26T10:21:50.037" v="758" actId="2696"/>
        <pc:sldMkLst>
          <pc:docMk/>
          <pc:sldMk cId="2489095048" sldId="269"/>
        </pc:sldMkLst>
        <pc:spChg chg="del">
          <ac:chgData name="Erwan MENVIELLE" userId="32d1f8ae-224c-402a-ae8e-f0b7f6ee1a20" providerId="ADAL" clId="{C9D21716-D790-4D35-B4A8-A156B8A887EA}" dt="2021-05-26T09:14:12.061" v="357"/>
          <ac:spMkLst>
            <pc:docMk/>
            <pc:sldMk cId="2489095048" sldId="269"/>
            <ac:spMk id="3" creationId="{71946773-D5BE-408F-ABD4-86DB0AA248B0}"/>
          </ac:spMkLst>
        </pc:spChg>
        <pc:spChg chg="add mod">
          <ac:chgData name="Erwan MENVIELLE" userId="32d1f8ae-224c-402a-ae8e-f0b7f6ee1a20" providerId="ADAL" clId="{C9D21716-D790-4D35-B4A8-A156B8A887EA}" dt="2021-05-26T10:21:36.287" v="754" actId="21"/>
          <ac:spMkLst>
            <pc:docMk/>
            <pc:sldMk cId="2489095048" sldId="269"/>
            <ac:spMk id="7" creationId="{93C1C320-6BE3-4896-91B6-DF29EBA7A26A}"/>
          </ac:spMkLst>
        </pc:spChg>
        <pc:picChg chg="add del mod">
          <ac:chgData name="Erwan MENVIELLE" userId="32d1f8ae-224c-402a-ae8e-f0b7f6ee1a20" providerId="ADAL" clId="{C9D21716-D790-4D35-B4A8-A156B8A887EA}" dt="2021-05-26T10:21:36.287" v="754" actId="21"/>
          <ac:picMkLst>
            <pc:docMk/>
            <pc:sldMk cId="2489095048" sldId="269"/>
            <ac:picMk id="5" creationId="{836EB29F-75F7-44BC-B22D-F772BFCE84CA}"/>
          </ac:picMkLst>
        </pc:picChg>
      </pc:sldChg>
      <pc:sldChg chg="addSp delSp modSp new mod setBg">
        <pc:chgData name="Erwan MENVIELLE" userId="32d1f8ae-224c-402a-ae8e-f0b7f6ee1a20" providerId="ADAL" clId="{C9D21716-D790-4D35-B4A8-A156B8A887EA}" dt="2021-05-27T10:11:34.802" v="3501" actId="1440"/>
        <pc:sldMkLst>
          <pc:docMk/>
          <pc:sldMk cId="17756195" sldId="270"/>
        </pc:sldMkLst>
        <pc:spChg chg="del">
          <ac:chgData name="Erwan MENVIELLE" userId="32d1f8ae-224c-402a-ae8e-f0b7f6ee1a20" providerId="ADAL" clId="{C9D21716-D790-4D35-B4A8-A156B8A887EA}" dt="2021-05-26T13:15:37.783" v="1334" actId="478"/>
          <ac:spMkLst>
            <pc:docMk/>
            <pc:sldMk cId="17756195" sldId="270"/>
            <ac:spMk id="2" creationId="{3E3BEEC1-E9F0-4D2D-9DA6-306427ECABD0}"/>
          </ac:spMkLst>
        </pc:spChg>
        <pc:spChg chg="del">
          <ac:chgData name="Erwan MENVIELLE" userId="32d1f8ae-224c-402a-ae8e-f0b7f6ee1a20" providerId="ADAL" clId="{C9D21716-D790-4D35-B4A8-A156B8A887EA}" dt="2021-05-26T09:16:37.796" v="370" actId="478"/>
          <ac:spMkLst>
            <pc:docMk/>
            <pc:sldMk cId="17756195" sldId="270"/>
            <ac:spMk id="3" creationId="{32F8CBDE-3305-4CB7-8CB1-DE00F4B766DC}"/>
          </ac:spMkLst>
        </pc:spChg>
        <pc:spChg chg="add mod ord">
          <ac:chgData name="Erwan MENVIELLE" userId="32d1f8ae-224c-402a-ae8e-f0b7f6ee1a20" providerId="ADAL" clId="{C9D21716-D790-4D35-B4A8-A156B8A887EA}" dt="2021-05-26T13:19:03.947" v="1577" actId="26606"/>
          <ac:spMkLst>
            <pc:docMk/>
            <pc:sldMk cId="17756195" sldId="270"/>
            <ac:spMk id="6" creationId="{B2BD74FF-AD5B-45E9-9C63-1F6B0B1FA3E2}"/>
          </ac:spMkLst>
        </pc:spChg>
        <pc:spChg chg="add">
          <ac:chgData name="Erwan MENVIELLE" userId="32d1f8ae-224c-402a-ae8e-f0b7f6ee1a20" providerId="ADAL" clId="{C9D21716-D790-4D35-B4A8-A156B8A887EA}" dt="2021-05-26T13:19:03.947" v="1577" actId="26606"/>
          <ac:spMkLst>
            <pc:docMk/>
            <pc:sldMk cId="17756195" sldId="270"/>
            <ac:spMk id="11" creationId="{022BDE4A-8A20-4A69-9C5A-581C82036A4D}"/>
          </ac:spMkLst>
        </pc:spChg>
        <pc:picChg chg="add mod">
          <ac:chgData name="Erwan MENVIELLE" userId="32d1f8ae-224c-402a-ae8e-f0b7f6ee1a20" providerId="ADAL" clId="{C9D21716-D790-4D35-B4A8-A156B8A887EA}" dt="2021-05-27T10:11:34.802" v="3501" actId="1440"/>
          <ac:picMkLst>
            <pc:docMk/>
            <pc:sldMk cId="17756195" sldId="270"/>
            <ac:picMk id="4" creationId="{0B82C194-3424-443F-AA16-FCB258543C44}"/>
          </ac:picMkLst>
        </pc:picChg>
        <pc:picChg chg="add mod">
          <ac:chgData name="Erwan MENVIELLE" userId="32d1f8ae-224c-402a-ae8e-f0b7f6ee1a20" providerId="ADAL" clId="{C9D21716-D790-4D35-B4A8-A156B8A887EA}" dt="2021-05-27T10:11:34.802" v="3501" actId="1440"/>
          <ac:picMkLst>
            <pc:docMk/>
            <pc:sldMk cId="17756195" sldId="270"/>
            <ac:picMk id="5" creationId="{C4A79147-4A9A-43D2-BC47-C6E7B9F17062}"/>
          </ac:picMkLst>
        </pc:picChg>
      </pc:sldChg>
      <pc:sldChg chg="addSp delSp modSp new mod setBg">
        <pc:chgData name="Erwan MENVIELLE" userId="32d1f8ae-224c-402a-ae8e-f0b7f6ee1a20" providerId="ADAL" clId="{C9D21716-D790-4D35-B4A8-A156B8A887EA}" dt="2021-05-27T10:11:38.035" v="3502" actId="1440"/>
        <pc:sldMkLst>
          <pc:docMk/>
          <pc:sldMk cId="702080876" sldId="271"/>
        </pc:sldMkLst>
        <pc:spChg chg="del">
          <ac:chgData name="Erwan MENVIELLE" userId="32d1f8ae-224c-402a-ae8e-f0b7f6ee1a20" providerId="ADAL" clId="{C9D21716-D790-4D35-B4A8-A156B8A887EA}" dt="2021-05-26T13:15:21.920" v="1308" actId="478"/>
          <ac:spMkLst>
            <pc:docMk/>
            <pc:sldMk cId="702080876" sldId="271"/>
            <ac:spMk id="2" creationId="{0E997B56-5B00-4E5D-881F-9658130155AC}"/>
          </ac:spMkLst>
        </pc:spChg>
        <pc:spChg chg="del">
          <ac:chgData name="Erwan MENVIELLE" userId="32d1f8ae-224c-402a-ae8e-f0b7f6ee1a20" providerId="ADAL" clId="{C9D21716-D790-4D35-B4A8-A156B8A887EA}" dt="2021-05-26T09:17:28.426" v="384"/>
          <ac:spMkLst>
            <pc:docMk/>
            <pc:sldMk cId="702080876" sldId="271"/>
            <ac:spMk id="3" creationId="{80F38529-051D-47D2-A19B-17926173E277}"/>
          </ac:spMkLst>
        </pc:spChg>
        <pc:spChg chg="add mod ord">
          <ac:chgData name="Erwan MENVIELLE" userId="32d1f8ae-224c-402a-ae8e-f0b7f6ee1a20" providerId="ADAL" clId="{C9D21716-D790-4D35-B4A8-A156B8A887EA}" dt="2021-05-26T13:18:11.899" v="1523" actId="26606"/>
          <ac:spMkLst>
            <pc:docMk/>
            <pc:sldMk cId="702080876" sldId="271"/>
            <ac:spMk id="6" creationId="{0F2B38DE-E96B-4B30-8401-74EA1EF49CF0}"/>
          </ac:spMkLst>
        </pc:spChg>
        <pc:spChg chg="add">
          <ac:chgData name="Erwan MENVIELLE" userId="32d1f8ae-224c-402a-ae8e-f0b7f6ee1a20" providerId="ADAL" clId="{C9D21716-D790-4D35-B4A8-A156B8A887EA}" dt="2021-05-26T13:18:11.899" v="1523" actId="26606"/>
          <ac:spMkLst>
            <pc:docMk/>
            <pc:sldMk cId="702080876" sldId="271"/>
            <ac:spMk id="11" creationId="{022BDE4A-8A20-4A69-9C5A-581C82036A4D}"/>
          </ac:spMkLst>
        </pc:spChg>
        <pc:picChg chg="add mod">
          <ac:chgData name="Erwan MENVIELLE" userId="32d1f8ae-224c-402a-ae8e-f0b7f6ee1a20" providerId="ADAL" clId="{C9D21716-D790-4D35-B4A8-A156B8A887EA}" dt="2021-05-27T10:11:38.035" v="3502" actId="1440"/>
          <ac:picMkLst>
            <pc:docMk/>
            <pc:sldMk cId="702080876" sldId="271"/>
            <ac:picMk id="4" creationId="{B62865E4-F09F-4630-A1D8-117525F4C8E1}"/>
          </ac:picMkLst>
        </pc:picChg>
        <pc:picChg chg="add mod">
          <ac:chgData name="Erwan MENVIELLE" userId="32d1f8ae-224c-402a-ae8e-f0b7f6ee1a20" providerId="ADAL" clId="{C9D21716-D790-4D35-B4A8-A156B8A887EA}" dt="2021-05-27T10:11:38.035" v="3502" actId="1440"/>
          <ac:picMkLst>
            <pc:docMk/>
            <pc:sldMk cId="702080876" sldId="271"/>
            <ac:picMk id="5" creationId="{902E0A47-CF72-4F8F-9E4E-2603FD3773F4}"/>
          </ac:picMkLst>
        </pc:picChg>
      </pc:sldChg>
      <pc:sldChg chg="addSp delSp modSp new mod">
        <pc:chgData name="Erwan MENVIELLE" userId="32d1f8ae-224c-402a-ae8e-f0b7f6ee1a20" providerId="ADAL" clId="{C9D21716-D790-4D35-B4A8-A156B8A887EA}" dt="2021-05-27T10:11:25.468" v="3500" actId="1440"/>
        <pc:sldMkLst>
          <pc:docMk/>
          <pc:sldMk cId="2337587906" sldId="272"/>
        </pc:sldMkLst>
        <pc:spChg chg="add del mod">
          <ac:chgData name="Erwan MENVIELLE" userId="32d1f8ae-224c-402a-ae8e-f0b7f6ee1a20" providerId="ADAL" clId="{C9D21716-D790-4D35-B4A8-A156B8A887EA}" dt="2021-05-27T09:57:02.352" v="3094"/>
          <ac:spMkLst>
            <pc:docMk/>
            <pc:sldMk cId="2337587906" sldId="272"/>
            <ac:spMk id="2" creationId="{640A594C-6CEF-46B5-A731-400A608F49D7}"/>
          </ac:spMkLst>
        </pc:spChg>
        <pc:spChg chg="del">
          <ac:chgData name="Erwan MENVIELLE" userId="32d1f8ae-224c-402a-ae8e-f0b7f6ee1a20" providerId="ADAL" clId="{C9D21716-D790-4D35-B4A8-A156B8A887EA}" dt="2021-05-26T12:46:42.951" v="1268" actId="478"/>
          <ac:spMkLst>
            <pc:docMk/>
            <pc:sldMk cId="2337587906" sldId="272"/>
            <ac:spMk id="2" creationId="{EFAE2EFB-4670-4AE9-9440-49605292D1E4}"/>
          </ac:spMkLst>
        </pc:spChg>
        <pc:spChg chg="del">
          <ac:chgData name="Erwan MENVIELLE" userId="32d1f8ae-224c-402a-ae8e-f0b7f6ee1a20" providerId="ADAL" clId="{C9D21716-D790-4D35-B4A8-A156B8A887EA}" dt="2021-05-26T10:31:50.367" v="913"/>
          <ac:spMkLst>
            <pc:docMk/>
            <pc:sldMk cId="2337587906" sldId="272"/>
            <ac:spMk id="3" creationId="{5105C5CB-ED5B-495F-BE70-0D20672E01C8}"/>
          </ac:spMkLst>
        </pc:spChg>
        <pc:spChg chg="add mod">
          <ac:chgData name="Erwan MENVIELLE" userId="32d1f8ae-224c-402a-ae8e-f0b7f6ee1a20" providerId="ADAL" clId="{C9D21716-D790-4D35-B4A8-A156B8A887EA}" dt="2021-05-27T09:57:57.052" v="3162" actId="1076"/>
          <ac:spMkLst>
            <pc:docMk/>
            <pc:sldMk cId="2337587906" sldId="272"/>
            <ac:spMk id="10" creationId="{D9610FB5-BB88-452A-B266-A0A644B79DC7}"/>
          </ac:spMkLst>
        </pc:spChg>
        <pc:spChg chg="add mod">
          <ac:chgData name="Erwan MENVIELLE" userId="32d1f8ae-224c-402a-ae8e-f0b7f6ee1a20" providerId="ADAL" clId="{C9D21716-D790-4D35-B4A8-A156B8A887EA}" dt="2021-05-27T09:57:57.052" v="3162" actId="1076"/>
          <ac:spMkLst>
            <pc:docMk/>
            <pc:sldMk cId="2337587906" sldId="272"/>
            <ac:spMk id="11" creationId="{75C7D2A5-B9F7-4D0D-8FCF-65B5F1F18243}"/>
          </ac:spMkLst>
        </pc:spChg>
        <pc:spChg chg="add mod">
          <ac:chgData name="Erwan MENVIELLE" userId="32d1f8ae-224c-402a-ae8e-f0b7f6ee1a20" providerId="ADAL" clId="{C9D21716-D790-4D35-B4A8-A156B8A887EA}" dt="2021-05-27T09:57:50.818" v="3161" actId="1076"/>
          <ac:spMkLst>
            <pc:docMk/>
            <pc:sldMk cId="2337587906" sldId="272"/>
            <ac:spMk id="12" creationId="{5DD18A71-2F81-46C2-A41D-379D76301EDD}"/>
          </ac:spMkLst>
        </pc:spChg>
        <pc:spChg chg="add mod">
          <ac:chgData name="Erwan MENVIELLE" userId="32d1f8ae-224c-402a-ae8e-f0b7f6ee1a20" providerId="ADAL" clId="{C9D21716-D790-4D35-B4A8-A156B8A887EA}" dt="2021-05-27T09:57:50.818" v="3161" actId="1076"/>
          <ac:spMkLst>
            <pc:docMk/>
            <pc:sldMk cId="2337587906" sldId="272"/>
            <ac:spMk id="13" creationId="{D851979E-4966-4DA0-9FF9-4E14F9C82423}"/>
          </ac:spMkLst>
        </pc:spChg>
        <pc:picChg chg="add mod">
          <ac:chgData name="Erwan MENVIELLE" userId="32d1f8ae-224c-402a-ae8e-f0b7f6ee1a20" providerId="ADAL" clId="{C9D21716-D790-4D35-B4A8-A156B8A887EA}" dt="2021-05-27T10:11:25.468" v="3500" actId="1440"/>
          <ac:picMkLst>
            <pc:docMk/>
            <pc:sldMk cId="2337587906" sldId="272"/>
            <ac:picMk id="5" creationId="{E838A622-6DFF-4D32-9062-A7EDF5E6D5DB}"/>
          </ac:picMkLst>
        </pc:picChg>
        <pc:picChg chg="add mod">
          <ac:chgData name="Erwan MENVIELLE" userId="32d1f8ae-224c-402a-ae8e-f0b7f6ee1a20" providerId="ADAL" clId="{C9D21716-D790-4D35-B4A8-A156B8A887EA}" dt="2021-05-27T10:11:25.468" v="3500" actId="1440"/>
          <ac:picMkLst>
            <pc:docMk/>
            <pc:sldMk cId="2337587906" sldId="272"/>
            <ac:picMk id="7" creationId="{FC9CB118-5D08-4F08-BEAC-6B0D057120FB}"/>
          </ac:picMkLst>
        </pc:picChg>
        <pc:picChg chg="add mod">
          <ac:chgData name="Erwan MENVIELLE" userId="32d1f8ae-224c-402a-ae8e-f0b7f6ee1a20" providerId="ADAL" clId="{C9D21716-D790-4D35-B4A8-A156B8A887EA}" dt="2021-05-27T10:11:25.468" v="3500" actId="1440"/>
          <ac:picMkLst>
            <pc:docMk/>
            <pc:sldMk cId="2337587906" sldId="272"/>
            <ac:picMk id="9" creationId="{6661F1E7-C26E-4373-84A4-85FBD3D2236A}"/>
          </ac:picMkLst>
        </pc:picChg>
        <pc:picChg chg="add mod">
          <ac:chgData name="Erwan MENVIELLE" userId="32d1f8ae-224c-402a-ae8e-f0b7f6ee1a20" providerId="ADAL" clId="{C9D21716-D790-4D35-B4A8-A156B8A887EA}" dt="2021-05-27T10:11:25.468" v="3500" actId="1440"/>
          <ac:picMkLst>
            <pc:docMk/>
            <pc:sldMk cId="2337587906" sldId="272"/>
            <ac:picMk id="14" creationId="{012887E3-C3F4-4C30-86C4-C33745ACB790}"/>
          </ac:picMkLst>
        </pc:picChg>
      </pc:sldChg>
      <pc:sldChg chg="addSp delSp modSp new mod ord">
        <pc:chgData name="Erwan MENVIELLE" userId="32d1f8ae-224c-402a-ae8e-f0b7f6ee1a20" providerId="ADAL" clId="{C9D21716-D790-4D35-B4A8-A156B8A887EA}" dt="2021-05-27T10:11:17.152" v="3498" actId="1440"/>
        <pc:sldMkLst>
          <pc:docMk/>
          <pc:sldMk cId="1454369474" sldId="273"/>
        </pc:sldMkLst>
        <pc:spChg chg="mod">
          <ac:chgData name="Erwan MENVIELLE" userId="32d1f8ae-224c-402a-ae8e-f0b7f6ee1a20" providerId="ADAL" clId="{C9D21716-D790-4D35-B4A8-A156B8A887EA}" dt="2021-05-27T09:58:46.135" v="3260" actId="20577"/>
          <ac:spMkLst>
            <pc:docMk/>
            <pc:sldMk cId="1454369474" sldId="273"/>
            <ac:spMk id="2" creationId="{00396080-37CC-4B53-A949-2D296DAEC9FD}"/>
          </ac:spMkLst>
        </pc:spChg>
        <pc:spChg chg="del">
          <ac:chgData name="Erwan MENVIELLE" userId="32d1f8ae-224c-402a-ae8e-f0b7f6ee1a20" providerId="ADAL" clId="{C9D21716-D790-4D35-B4A8-A156B8A887EA}" dt="2021-05-26T12:43:47.270" v="990" actId="478"/>
          <ac:spMkLst>
            <pc:docMk/>
            <pc:sldMk cId="1454369474" sldId="273"/>
            <ac:spMk id="3" creationId="{99657527-7511-4A52-AF80-16B0F5AF7CEC}"/>
          </ac:spMkLst>
        </pc:spChg>
        <pc:picChg chg="add mod">
          <ac:chgData name="Erwan MENVIELLE" userId="32d1f8ae-224c-402a-ae8e-f0b7f6ee1a20" providerId="ADAL" clId="{C9D21716-D790-4D35-B4A8-A156B8A887EA}" dt="2021-05-27T10:11:17.152" v="3498" actId="1440"/>
          <ac:picMkLst>
            <pc:docMk/>
            <pc:sldMk cId="1454369474" sldId="273"/>
            <ac:picMk id="5" creationId="{32506629-692C-4B49-AA6D-AABA67E43118}"/>
          </ac:picMkLst>
        </pc:picChg>
        <pc:picChg chg="add mod">
          <ac:chgData name="Erwan MENVIELLE" userId="32d1f8ae-224c-402a-ae8e-f0b7f6ee1a20" providerId="ADAL" clId="{C9D21716-D790-4D35-B4A8-A156B8A887EA}" dt="2021-05-27T10:11:17.152" v="3498" actId="1440"/>
          <ac:picMkLst>
            <pc:docMk/>
            <pc:sldMk cId="1454369474" sldId="273"/>
            <ac:picMk id="7" creationId="{EF03B66F-419E-47DF-B173-8908DC8718DC}"/>
          </ac:picMkLst>
        </pc:picChg>
      </pc:sldChg>
      <pc:sldChg chg="addSp delSp modSp new mod">
        <pc:chgData name="Erwan MENVIELLE" userId="32d1f8ae-224c-402a-ae8e-f0b7f6ee1a20" providerId="ADAL" clId="{C9D21716-D790-4D35-B4A8-A156B8A887EA}" dt="2021-05-27T10:11:21.168" v="3499" actId="1440"/>
        <pc:sldMkLst>
          <pc:docMk/>
          <pc:sldMk cId="1532003722" sldId="274"/>
        </pc:sldMkLst>
        <pc:spChg chg="mod">
          <ac:chgData name="Erwan MENVIELLE" userId="32d1f8ae-224c-402a-ae8e-f0b7f6ee1a20" providerId="ADAL" clId="{C9D21716-D790-4D35-B4A8-A156B8A887EA}" dt="2021-05-27T09:58:31.418" v="3209" actId="20577"/>
          <ac:spMkLst>
            <pc:docMk/>
            <pc:sldMk cId="1532003722" sldId="274"/>
            <ac:spMk id="2" creationId="{2C4BD206-4B39-4DC7-85AE-7FE400937AE8}"/>
          </ac:spMkLst>
        </pc:spChg>
        <pc:spChg chg="del">
          <ac:chgData name="Erwan MENVIELLE" userId="32d1f8ae-224c-402a-ae8e-f0b7f6ee1a20" providerId="ADAL" clId="{C9D21716-D790-4D35-B4A8-A156B8A887EA}" dt="2021-05-26T12:40:36.616" v="978"/>
          <ac:spMkLst>
            <pc:docMk/>
            <pc:sldMk cId="1532003722" sldId="274"/>
            <ac:spMk id="3" creationId="{3678671E-2E72-43C5-9967-1897B3BB9C39}"/>
          </ac:spMkLst>
        </pc:spChg>
        <pc:picChg chg="add mod">
          <ac:chgData name="Erwan MENVIELLE" userId="32d1f8ae-224c-402a-ae8e-f0b7f6ee1a20" providerId="ADAL" clId="{C9D21716-D790-4D35-B4A8-A156B8A887EA}" dt="2021-05-27T10:11:21.168" v="3499" actId="1440"/>
          <ac:picMkLst>
            <pc:docMk/>
            <pc:sldMk cId="1532003722" sldId="274"/>
            <ac:picMk id="5" creationId="{B85D2142-9845-4FC0-B4D5-D2649F7B0194}"/>
          </ac:picMkLst>
        </pc:picChg>
        <pc:picChg chg="add mod">
          <ac:chgData name="Erwan MENVIELLE" userId="32d1f8ae-224c-402a-ae8e-f0b7f6ee1a20" providerId="ADAL" clId="{C9D21716-D790-4D35-B4A8-A156B8A887EA}" dt="2021-05-27T10:11:21.168" v="3499" actId="1440"/>
          <ac:picMkLst>
            <pc:docMk/>
            <pc:sldMk cId="1532003722" sldId="274"/>
            <ac:picMk id="7" creationId="{F5456245-B162-422B-A8C5-58027D04E0B1}"/>
          </ac:picMkLst>
        </pc:picChg>
      </pc:sldChg>
      <pc:sldChg chg="modSp new mod">
        <pc:chgData name="Erwan MENVIELLE" userId="32d1f8ae-224c-402a-ae8e-f0b7f6ee1a20" providerId="ADAL" clId="{C9D21716-D790-4D35-B4A8-A156B8A887EA}" dt="2021-05-27T09:59:41.852" v="3361" actId="20577"/>
        <pc:sldMkLst>
          <pc:docMk/>
          <pc:sldMk cId="1769398708" sldId="275"/>
        </pc:sldMkLst>
        <pc:spChg chg="mod">
          <ac:chgData name="Erwan MENVIELLE" userId="32d1f8ae-224c-402a-ae8e-f0b7f6ee1a20" providerId="ADAL" clId="{C9D21716-D790-4D35-B4A8-A156B8A887EA}" dt="2021-05-27T09:59:35.035" v="3359" actId="6549"/>
          <ac:spMkLst>
            <pc:docMk/>
            <pc:sldMk cId="1769398708" sldId="275"/>
            <ac:spMk id="2" creationId="{DDE838C5-D9DE-44C4-9407-1609DAE3CEFE}"/>
          </ac:spMkLst>
        </pc:spChg>
        <pc:spChg chg="mod">
          <ac:chgData name="Erwan MENVIELLE" userId="32d1f8ae-224c-402a-ae8e-f0b7f6ee1a20" providerId="ADAL" clId="{C9D21716-D790-4D35-B4A8-A156B8A887EA}" dt="2021-05-27T09:59:41.852" v="3361" actId="20577"/>
          <ac:spMkLst>
            <pc:docMk/>
            <pc:sldMk cId="1769398708" sldId="275"/>
            <ac:spMk id="3" creationId="{667F2D6E-9DB7-4FF4-82A6-F81C1C0FD4D5}"/>
          </ac:spMkLst>
        </pc:spChg>
      </pc:sldChg>
      <pc:sldChg chg="addSp delSp modSp new mod">
        <pc:chgData name="Erwan MENVIELLE" userId="32d1f8ae-224c-402a-ae8e-f0b7f6ee1a20" providerId="ADAL" clId="{C9D21716-D790-4D35-B4A8-A156B8A887EA}" dt="2021-05-27T10:11:01.052" v="3493" actId="1440"/>
        <pc:sldMkLst>
          <pc:docMk/>
          <pc:sldMk cId="219051593" sldId="276"/>
        </pc:sldMkLst>
        <pc:spChg chg="del">
          <ac:chgData name="Erwan MENVIELLE" userId="32d1f8ae-224c-402a-ae8e-f0b7f6ee1a20" providerId="ADAL" clId="{C9D21716-D790-4D35-B4A8-A156B8A887EA}" dt="2021-05-26T15:10:35.460" v="1768" actId="478"/>
          <ac:spMkLst>
            <pc:docMk/>
            <pc:sldMk cId="219051593" sldId="276"/>
            <ac:spMk id="2" creationId="{7AEB7D06-F74F-4864-BA50-3F305078C824}"/>
          </ac:spMkLst>
        </pc:spChg>
        <pc:spChg chg="del">
          <ac:chgData name="Erwan MENVIELLE" userId="32d1f8ae-224c-402a-ae8e-f0b7f6ee1a20" providerId="ADAL" clId="{C9D21716-D790-4D35-B4A8-A156B8A887EA}" dt="2021-05-26T13:38:41.549" v="1623" actId="478"/>
          <ac:spMkLst>
            <pc:docMk/>
            <pc:sldMk cId="219051593" sldId="276"/>
            <ac:spMk id="3" creationId="{50554BFF-ECE8-47FF-99C5-FE88334C1E35}"/>
          </ac:spMkLst>
        </pc:spChg>
        <pc:spChg chg="add del mod">
          <ac:chgData name="Erwan MENVIELLE" userId="32d1f8ae-224c-402a-ae8e-f0b7f6ee1a20" providerId="ADAL" clId="{C9D21716-D790-4D35-B4A8-A156B8A887EA}" dt="2021-05-27T08:51:24.135" v="2380" actId="478"/>
          <ac:spMkLst>
            <pc:docMk/>
            <pc:sldMk cId="219051593" sldId="276"/>
            <ac:spMk id="4" creationId="{AFD81CE0-8D95-4C50-A498-24D4F00C1B90}"/>
          </ac:spMkLst>
        </pc:spChg>
        <pc:spChg chg="add mod topLvl">
          <ac:chgData name="Erwan MENVIELLE" userId="32d1f8ae-224c-402a-ae8e-f0b7f6ee1a20" providerId="ADAL" clId="{C9D21716-D790-4D35-B4A8-A156B8A887EA}" dt="2021-05-27T10:10:34.468" v="3488" actId="165"/>
          <ac:spMkLst>
            <pc:docMk/>
            <pc:sldMk cId="219051593" sldId="276"/>
            <ac:spMk id="9" creationId="{E197B6E0-DC12-4E0B-AE85-F3E0C6EE93FC}"/>
          </ac:spMkLst>
        </pc:spChg>
        <pc:spChg chg="add mod topLvl">
          <ac:chgData name="Erwan MENVIELLE" userId="32d1f8ae-224c-402a-ae8e-f0b7f6ee1a20" providerId="ADAL" clId="{C9D21716-D790-4D35-B4A8-A156B8A887EA}" dt="2021-05-27T10:10:34.468" v="3488" actId="165"/>
          <ac:spMkLst>
            <pc:docMk/>
            <pc:sldMk cId="219051593" sldId="276"/>
            <ac:spMk id="11" creationId="{D33DF288-C8EF-4648-A945-4ECEC44F3264}"/>
          </ac:spMkLst>
        </pc:spChg>
        <pc:spChg chg="add mod topLvl">
          <ac:chgData name="Erwan MENVIELLE" userId="32d1f8ae-224c-402a-ae8e-f0b7f6ee1a20" providerId="ADAL" clId="{C9D21716-D790-4D35-B4A8-A156B8A887EA}" dt="2021-05-27T10:10:39.652" v="3489" actId="165"/>
          <ac:spMkLst>
            <pc:docMk/>
            <pc:sldMk cId="219051593" sldId="276"/>
            <ac:spMk id="12" creationId="{F122BDBF-3F18-435C-A39F-6CB737227B15}"/>
          </ac:spMkLst>
        </pc:spChg>
        <pc:spChg chg="add mod topLvl">
          <ac:chgData name="Erwan MENVIELLE" userId="32d1f8ae-224c-402a-ae8e-f0b7f6ee1a20" providerId="ADAL" clId="{C9D21716-D790-4D35-B4A8-A156B8A887EA}" dt="2021-05-27T10:10:39.652" v="3489" actId="165"/>
          <ac:spMkLst>
            <pc:docMk/>
            <pc:sldMk cId="219051593" sldId="276"/>
            <ac:spMk id="13" creationId="{0E0B5C1F-D411-4717-873B-76CE675B1433}"/>
          </ac:spMkLst>
        </pc:spChg>
        <pc:grpChg chg="add del mod">
          <ac:chgData name="Erwan MENVIELLE" userId="32d1f8ae-224c-402a-ae8e-f0b7f6ee1a20" providerId="ADAL" clId="{C9D21716-D790-4D35-B4A8-A156B8A887EA}" dt="2021-05-27T10:10:34.468" v="3488" actId="165"/>
          <ac:grpSpMkLst>
            <pc:docMk/>
            <pc:sldMk cId="219051593" sldId="276"/>
            <ac:grpSpMk id="6" creationId="{AB06793C-8651-4947-9985-713DDC868139}"/>
          </ac:grpSpMkLst>
        </pc:grpChg>
        <pc:grpChg chg="add del mod">
          <ac:chgData name="Erwan MENVIELLE" userId="32d1f8ae-224c-402a-ae8e-f0b7f6ee1a20" providerId="ADAL" clId="{C9D21716-D790-4D35-B4A8-A156B8A887EA}" dt="2021-05-27T10:10:39.652" v="3489" actId="165"/>
          <ac:grpSpMkLst>
            <pc:docMk/>
            <pc:sldMk cId="219051593" sldId="276"/>
            <ac:grpSpMk id="14" creationId="{B83D312E-CBE0-4BC3-8EC3-6EC31AE088CF}"/>
          </ac:grpSpMkLst>
        </pc:grpChg>
        <pc:picChg chg="add mod topLvl">
          <ac:chgData name="Erwan MENVIELLE" userId="32d1f8ae-224c-402a-ae8e-f0b7f6ee1a20" providerId="ADAL" clId="{C9D21716-D790-4D35-B4A8-A156B8A887EA}" dt="2021-05-27T10:10:58.943" v="3492" actId="1440"/>
          <ac:picMkLst>
            <pc:docMk/>
            <pc:sldMk cId="219051593" sldId="276"/>
            <ac:picMk id="3" creationId="{951B14D0-0C95-4A21-BACE-CA1C13967BBE}"/>
          </ac:picMkLst>
        </pc:picChg>
        <pc:picChg chg="add mod topLvl">
          <ac:chgData name="Erwan MENVIELLE" userId="32d1f8ae-224c-402a-ae8e-f0b7f6ee1a20" providerId="ADAL" clId="{C9D21716-D790-4D35-B4A8-A156B8A887EA}" dt="2021-05-27T10:10:54.752" v="3490" actId="1440"/>
          <ac:picMkLst>
            <pc:docMk/>
            <pc:sldMk cId="219051593" sldId="276"/>
            <ac:picMk id="5" creationId="{569F336C-7C29-47F8-9CE0-280F684B3BB4}"/>
          </ac:picMkLst>
        </pc:picChg>
        <pc:picChg chg="add mod topLvl">
          <ac:chgData name="Erwan MENVIELLE" userId="32d1f8ae-224c-402a-ae8e-f0b7f6ee1a20" providerId="ADAL" clId="{C9D21716-D790-4D35-B4A8-A156B8A887EA}" dt="2021-05-27T10:11:01.052" v="3493" actId="1440"/>
          <ac:picMkLst>
            <pc:docMk/>
            <pc:sldMk cId="219051593" sldId="276"/>
            <ac:picMk id="7" creationId="{54905165-0111-4A92-9BA4-CBA789176829}"/>
          </ac:picMkLst>
        </pc:picChg>
        <pc:picChg chg="add del mod">
          <ac:chgData name="Erwan MENVIELLE" userId="32d1f8ae-224c-402a-ae8e-f0b7f6ee1a20" providerId="ADAL" clId="{C9D21716-D790-4D35-B4A8-A156B8A887EA}" dt="2021-05-27T08:14:05.918" v="1810" actId="478"/>
          <ac:picMkLst>
            <pc:docMk/>
            <pc:sldMk cId="219051593" sldId="276"/>
            <ac:picMk id="8" creationId="{242D3B23-B412-406C-8EA3-69AA19BB3184}"/>
          </ac:picMkLst>
        </pc:picChg>
        <pc:picChg chg="add del mod">
          <ac:chgData name="Erwan MENVIELLE" userId="32d1f8ae-224c-402a-ae8e-f0b7f6ee1a20" providerId="ADAL" clId="{C9D21716-D790-4D35-B4A8-A156B8A887EA}" dt="2021-05-26T14:36:42.016" v="1642" actId="478"/>
          <ac:picMkLst>
            <pc:docMk/>
            <pc:sldMk cId="219051593" sldId="276"/>
            <ac:picMk id="8" creationId="{27770FF4-3288-40AC-B964-C452C7408C95}"/>
          </ac:picMkLst>
        </pc:picChg>
        <pc:picChg chg="add mod topLvl">
          <ac:chgData name="Erwan MENVIELLE" userId="32d1f8ae-224c-402a-ae8e-f0b7f6ee1a20" providerId="ADAL" clId="{C9D21716-D790-4D35-B4A8-A156B8A887EA}" dt="2021-05-27T10:10:57.018" v="3491" actId="1440"/>
          <ac:picMkLst>
            <pc:docMk/>
            <pc:sldMk cId="219051593" sldId="276"/>
            <ac:picMk id="10" creationId="{D9003CFE-D407-4398-943B-596772D80B24}"/>
          </ac:picMkLst>
        </pc:picChg>
      </pc:sldChg>
      <pc:sldChg chg="modSp new mod">
        <pc:chgData name="Erwan MENVIELLE" userId="32d1f8ae-224c-402a-ae8e-f0b7f6ee1a20" providerId="ADAL" clId="{C9D21716-D790-4D35-B4A8-A156B8A887EA}" dt="2021-05-27T08:52:42.601" v="2530" actId="20577"/>
        <pc:sldMkLst>
          <pc:docMk/>
          <pc:sldMk cId="2793333541" sldId="277"/>
        </pc:sldMkLst>
        <pc:spChg chg="mod">
          <ac:chgData name="Erwan MENVIELLE" userId="32d1f8ae-224c-402a-ae8e-f0b7f6ee1a20" providerId="ADAL" clId="{C9D21716-D790-4D35-B4A8-A156B8A887EA}" dt="2021-05-27T08:24:27.352" v="2323" actId="20577"/>
          <ac:spMkLst>
            <pc:docMk/>
            <pc:sldMk cId="2793333541" sldId="277"/>
            <ac:spMk id="2" creationId="{5731CACC-7774-4C67-A2F1-79259E988129}"/>
          </ac:spMkLst>
        </pc:spChg>
        <pc:spChg chg="mod">
          <ac:chgData name="Erwan MENVIELLE" userId="32d1f8ae-224c-402a-ae8e-f0b7f6ee1a20" providerId="ADAL" clId="{C9D21716-D790-4D35-B4A8-A156B8A887EA}" dt="2021-05-27T08:52:42.601" v="2530" actId="20577"/>
          <ac:spMkLst>
            <pc:docMk/>
            <pc:sldMk cId="2793333541" sldId="277"/>
            <ac:spMk id="3" creationId="{CD3F2610-2C1F-4DD0-A7D0-48E372901683}"/>
          </ac:spMkLst>
        </pc:spChg>
      </pc:sldChg>
      <pc:sldChg chg="addSp delSp modSp new mod">
        <pc:chgData name="Erwan MENVIELLE" userId="32d1f8ae-224c-402a-ae8e-f0b7f6ee1a20" providerId="ADAL" clId="{C9D21716-D790-4D35-B4A8-A156B8A887EA}" dt="2021-05-27T10:11:10.918" v="3497" actId="1440"/>
        <pc:sldMkLst>
          <pc:docMk/>
          <pc:sldMk cId="1477203575" sldId="278"/>
        </pc:sldMkLst>
        <pc:spChg chg="del">
          <ac:chgData name="Erwan MENVIELLE" userId="32d1f8ae-224c-402a-ae8e-f0b7f6ee1a20" providerId="ADAL" clId="{C9D21716-D790-4D35-B4A8-A156B8A887EA}" dt="2021-05-27T08:51:01.652" v="2375" actId="478"/>
          <ac:spMkLst>
            <pc:docMk/>
            <pc:sldMk cId="1477203575" sldId="278"/>
            <ac:spMk id="2" creationId="{3B6B5435-635B-4AF4-889F-23E621DC55E9}"/>
          </ac:spMkLst>
        </pc:spChg>
        <pc:spChg chg="del">
          <ac:chgData name="Erwan MENVIELLE" userId="32d1f8ae-224c-402a-ae8e-f0b7f6ee1a20" providerId="ADAL" clId="{C9D21716-D790-4D35-B4A8-A156B8A887EA}" dt="2021-05-27T08:28:56.569" v="2325"/>
          <ac:spMkLst>
            <pc:docMk/>
            <pc:sldMk cId="1477203575" sldId="278"/>
            <ac:spMk id="3" creationId="{04BB2062-9A91-4863-987A-AC6A0DB2F0B9}"/>
          </ac:spMkLst>
        </pc:spChg>
        <pc:spChg chg="add">
          <ac:chgData name="Erwan MENVIELLE" userId="32d1f8ae-224c-402a-ae8e-f0b7f6ee1a20" providerId="ADAL" clId="{C9D21716-D790-4D35-B4A8-A156B8A887EA}" dt="2021-05-27T08:51:06.185" v="2376" actId="11529"/>
          <ac:spMkLst>
            <pc:docMk/>
            <pc:sldMk cId="1477203575" sldId="278"/>
            <ac:spMk id="14" creationId="{71755874-A9E0-485E-8800-22EE7D1A5C35}"/>
          </ac:spMkLst>
        </pc:spChg>
        <pc:spChg chg="add mod">
          <ac:chgData name="Erwan MENVIELLE" userId="32d1f8ae-224c-402a-ae8e-f0b7f6ee1a20" providerId="ADAL" clId="{C9D21716-D790-4D35-B4A8-A156B8A887EA}" dt="2021-05-27T08:51:17.235" v="2379" actId="1076"/>
          <ac:spMkLst>
            <pc:docMk/>
            <pc:sldMk cId="1477203575" sldId="278"/>
            <ac:spMk id="15" creationId="{2E57A2D5-E09D-4E6B-B93E-A91CE4CE2903}"/>
          </ac:spMkLst>
        </pc:spChg>
        <pc:spChg chg="add mod">
          <ac:chgData name="Erwan MENVIELLE" userId="32d1f8ae-224c-402a-ae8e-f0b7f6ee1a20" providerId="ADAL" clId="{C9D21716-D790-4D35-B4A8-A156B8A887EA}" dt="2021-05-27T10:08:00.852" v="3419" actId="1076"/>
          <ac:spMkLst>
            <pc:docMk/>
            <pc:sldMk cId="1477203575" sldId="278"/>
            <ac:spMk id="16" creationId="{5A41BE27-1C1E-48C1-B5B5-40AD4597AE53}"/>
          </ac:spMkLst>
        </pc:spChg>
        <pc:picChg chg="add mod modCrop">
          <ac:chgData name="Erwan MENVIELLE" userId="32d1f8ae-224c-402a-ae8e-f0b7f6ee1a20" providerId="ADAL" clId="{C9D21716-D790-4D35-B4A8-A156B8A887EA}" dt="2021-05-27T10:11:06.602" v="3495" actId="1440"/>
          <ac:picMkLst>
            <pc:docMk/>
            <pc:sldMk cId="1477203575" sldId="278"/>
            <ac:picMk id="5" creationId="{D5A8D7AA-4D0D-4667-ADE2-F6533D8BA11F}"/>
          </ac:picMkLst>
        </pc:picChg>
        <pc:picChg chg="add mod">
          <ac:chgData name="Erwan MENVIELLE" userId="32d1f8ae-224c-402a-ae8e-f0b7f6ee1a20" providerId="ADAL" clId="{C9D21716-D790-4D35-B4A8-A156B8A887EA}" dt="2021-05-27T10:11:04.885" v="3494" actId="1440"/>
          <ac:picMkLst>
            <pc:docMk/>
            <pc:sldMk cId="1477203575" sldId="278"/>
            <ac:picMk id="7" creationId="{76854E02-C857-459E-8472-BFBC729DB6C2}"/>
          </ac:picMkLst>
        </pc:picChg>
        <pc:picChg chg="add del mod">
          <ac:chgData name="Erwan MENVIELLE" userId="32d1f8ae-224c-402a-ae8e-f0b7f6ee1a20" providerId="ADAL" clId="{C9D21716-D790-4D35-B4A8-A156B8A887EA}" dt="2021-05-27T08:40:27.913" v="2344" actId="478"/>
          <ac:picMkLst>
            <pc:docMk/>
            <pc:sldMk cId="1477203575" sldId="278"/>
            <ac:picMk id="8" creationId="{7EF2FCAB-C2EB-42EE-BEA9-4A139550B81F}"/>
          </ac:picMkLst>
        </pc:picChg>
        <pc:picChg chg="add del mod">
          <ac:chgData name="Erwan MENVIELLE" userId="32d1f8ae-224c-402a-ae8e-f0b7f6ee1a20" providerId="ADAL" clId="{C9D21716-D790-4D35-B4A8-A156B8A887EA}" dt="2021-05-27T08:41:09.435" v="2352" actId="478"/>
          <ac:picMkLst>
            <pc:docMk/>
            <pc:sldMk cId="1477203575" sldId="278"/>
            <ac:picMk id="9" creationId="{E9347889-746B-477A-9BCA-31EFF07F205B}"/>
          </ac:picMkLst>
        </pc:picChg>
        <pc:picChg chg="add mod">
          <ac:chgData name="Erwan MENVIELLE" userId="32d1f8ae-224c-402a-ae8e-f0b7f6ee1a20" providerId="ADAL" clId="{C9D21716-D790-4D35-B4A8-A156B8A887EA}" dt="2021-05-27T10:11:10.918" v="3497" actId="1440"/>
          <ac:picMkLst>
            <pc:docMk/>
            <pc:sldMk cId="1477203575" sldId="278"/>
            <ac:picMk id="11" creationId="{90FE016E-2C53-4DA0-99A9-F957D7CABD20}"/>
          </ac:picMkLst>
        </pc:picChg>
        <pc:picChg chg="add mod">
          <ac:chgData name="Erwan MENVIELLE" userId="32d1f8ae-224c-402a-ae8e-f0b7f6ee1a20" providerId="ADAL" clId="{C9D21716-D790-4D35-B4A8-A156B8A887EA}" dt="2021-05-27T10:11:08.952" v="3496" actId="1440"/>
          <ac:picMkLst>
            <pc:docMk/>
            <pc:sldMk cId="1477203575" sldId="278"/>
            <ac:picMk id="13" creationId="{E2C005FC-2CA0-48BB-8C4E-53B312B5DC6E}"/>
          </ac:picMkLst>
        </pc:picChg>
      </pc:sldChg>
      <pc:sldChg chg="addSp delSp modSp new mod setBg modClrScheme delDesignElem chgLayout">
        <pc:chgData name="Erwan MENVIELLE" userId="32d1f8ae-224c-402a-ae8e-f0b7f6ee1a20" providerId="ADAL" clId="{C9D21716-D790-4D35-B4A8-A156B8A887EA}" dt="2021-05-27T10:17:29.851" v="3643" actId="1076"/>
        <pc:sldMkLst>
          <pc:docMk/>
          <pc:sldMk cId="1470302961" sldId="279"/>
        </pc:sldMkLst>
        <pc:spChg chg="del">
          <ac:chgData name="Erwan MENVIELLE" userId="32d1f8ae-224c-402a-ae8e-f0b7f6ee1a20" providerId="ADAL" clId="{C9D21716-D790-4D35-B4A8-A156B8A887EA}" dt="2021-05-27T10:08:27.019" v="3420" actId="478"/>
          <ac:spMkLst>
            <pc:docMk/>
            <pc:sldMk cId="1470302961" sldId="279"/>
            <ac:spMk id="2" creationId="{25ABBF6E-3453-459D-8DAE-084C83D7A70A}"/>
          </ac:spMkLst>
        </pc:spChg>
        <pc:spChg chg="del">
          <ac:chgData name="Erwan MENVIELLE" userId="32d1f8ae-224c-402a-ae8e-f0b7f6ee1a20" providerId="ADAL" clId="{C9D21716-D790-4D35-B4A8-A156B8A887EA}" dt="2021-05-27T08:56:14.585" v="2532" actId="478"/>
          <ac:spMkLst>
            <pc:docMk/>
            <pc:sldMk cId="1470302961" sldId="279"/>
            <ac:spMk id="3" creationId="{31D34277-A292-40AC-8B9F-A4A1D7EC9626}"/>
          </ac:spMkLst>
        </pc:spChg>
        <pc:spChg chg="add mod ord">
          <ac:chgData name="Erwan MENVIELLE" userId="32d1f8ae-224c-402a-ae8e-f0b7f6ee1a20" providerId="ADAL" clId="{C9D21716-D790-4D35-B4A8-A156B8A887EA}" dt="2021-05-27T10:17:29.851" v="3643" actId="1076"/>
          <ac:spMkLst>
            <pc:docMk/>
            <pc:sldMk cId="1470302961" sldId="279"/>
            <ac:spMk id="11" creationId="{E89DAC4E-35C9-4B4F-9E51-4E3D23DD1D5D}"/>
          </ac:spMkLst>
        </pc:spChg>
        <pc:spChg chg="add del">
          <ac:chgData name="Erwan MENVIELLE" userId="32d1f8ae-224c-402a-ae8e-f0b7f6ee1a20" providerId="ADAL" clId="{C9D21716-D790-4D35-B4A8-A156B8A887EA}" dt="2021-05-27T10:10:05.652" v="3482" actId="26606"/>
          <ac:spMkLst>
            <pc:docMk/>
            <pc:sldMk cId="1470302961" sldId="279"/>
            <ac:spMk id="16" creationId="{A3C210E6-A35A-4F68-8D60-801A019C75B8}"/>
          </ac:spMkLst>
        </pc:spChg>
        <pc:spChg chg="add del">
          <ac:chgData name="Erwan MENVIELLE" userId="32d1f8ae-224c-402a-ae8e-f0b7f6ee1a20" providerId="ADAL" clId="{C9D21716-D790-4D35-B4A8-A156B8A887EA}" dt="2021-05-27T10:10:05.652" v="3482" actId="26606"/>
          <ac:spMkLst>
            <pc:docMk/>
            <pc:sldMk cId="1470302961" sldId="279"/>
            <ac:spMk id="18" creationId="{AC0D06B0-F19C-459E-B221-A34B506FB5E3}"/>
          </ac:spMkLst>
        </pc:spChg>
        <pc:spChg chg="add del">
          <ac:chgData name="Erwan MENVIELLE" userId="32d1f8ae-224c-402a-ae8e-f0b7f6ee1a20" providerId="ADAL" clId="{C9D21716-D790-4D35-B4A8-A156B8A887EA}" dt="2021-05-27T10:10:05.652" v="3482" actId="26606"/>
          <ac:spMkLst>
            <pc:docMk/>
            <pc:sldMk cId="1470302961" sldId="279"/>
            <ac:spMk id="20" creationId="{345B26DA-1C6B-4C66-81C9-9C1877FC2DB1}"/>
          </ac:spMkLst>
        </pc:spChg>
        <pc:spChg chg="add del">
          <ac:chgData name="Erwan MENVIELLE" userId="32d1f8ae-224c-402a-ae8e-f0b7f6ee1a20" providerId="ADAL" clId="{C9D21716-D790-4D35-B4A8-A156B8A887EA}" dt="2021-05-27T10:10:05.652" v="3482" actId="26606"/>
          <ac:spMkLst>
            <pc:docMk/>
            <pc:sldMk cId="1470302961" sldId="279"/>
            <ac:spMk id="22" creationId="{98DE6C44-43F8-4DE4-AB81-66853FFEA09A}"/>
          </ac:spMkLst>
        </pc:spChg>
        <pc:spChg chg="add del">
          <ac:chgData name="Erwan MENVIELLE" userId="32d1f8ae-224c-402a-ae8e-f0b7f6ee1a20" providerId="ADAL" clId="{C9D21716-D790-4D35-B4A8-A156B8A887EA}" dt="2021-05-27T10:10:05.652" v="3482" actId="26606"/>
          <ac:spMkLst>
            <pc:docMk/>
            <pc:sldMk cId="1470302961" sldId="279"/>
            <ac:spMk id="24" creationId="{2409529B-9B56-4F10-BE4D-F934DB89E57E}"/>
          </ac:spMkLst>
        </pc:spChg>
        <pc:spChg chg="add del">
          <ac:chgData name="Erwan MENVIELLE" userId="32d1f8ae-224c-402a-ae8e-f0b7f6ee1a20" providerId="ADAL" clId="{C9D21716-D790-4D35-B4A8-A156B8A887EA}" dt="2021-05-27T10:10:10.261" v="3484" actId="26606"/>
          <ac:spMkLst>
            <pc:docMk/>
            <pc:sldMk cId="1470302961" sldId="279"/>
            <ac:spMk id="26" creationId="{6113EC7C-368D-469A-9B5C-F3555B088E66}"/>
          </ac:spMkLst>
        </pc:spChg>
        <pc:spChg chg="add del">
          <ac:chgData name="Erwan MENVIELLE" userId="32d1f8ae-224c-402a-ae8e-f0b7f6ee1a20" providerId="ADAL" clId="{C9D21716-D790-4D35-B4A8-A156B8A887EA}" dt="2021-05-27T10:10:15.685" v="3486" actId="26606"/>
          <ac:spMkLst>
            <pc:docMk/>
            <pc:sldMk cId="1470302961" sldId="279"/>
            <ac:spMk id="28" creationId="{93062723-6941-4ABE-8146-AC6FA530BA4C}"/>
          </ac:spMkLst>
        </pc:spChg>
        <pc:spChg chg="add del">
          <ac:chgData name="Erwan MENVIELLE" userId="32d1f8ae-224c-402a-ae8e-f0b7f6ee1a20" providerId="ADAL" clId="{C9D21716-D790-4D35-B4A8-A156B8A887EA}" dt="2021-05-27T10:10:15.685" v="3486" actId="26606"/>
          <ac:spMkLst>
            <pc:docMk/>
            <pc:sldMk cId="1470302961" sldId="279"/>
            <ac:spMk id="29" creationId="{917859B3-4C91-478D-929D-BB6433F90849}"/>
          </ac:spMkLst>
        </pc:spChg>
        <pc:spChg chg="add del">
          <ac:chgData name="Erwan MENVIELLE" userId="32d1f8ae-224c-402a-ae8e-f0b7f6ee1a20" providerId="ADAL" clId="{C9D21716-D790-4D35-B4A8-A156B8A887EA}" dt="2021-05-27T10:10:15.685" v="3486" actId="26606"/>
          <ac:spMkLst>
            <pc:docMk/>
            <pc:sldMk cId="1470302961" sldId="279"/>
            <ac:spMk id="30" creationId="{6283FBD2-A663-469F-855C-06D86E3C1161}"/>
          </ac:spMkLst>
        </pc:spChg>
        <pc:spChg chg="add del">
          <ac:chgData name="Erwan MENVIELLE" userId="32d1f8ae-224c-402a-ae8e-f0b7f6ee1a20" providerId="ADAL" clId="{C9D21716-D790-4D35-B4A8-A156B8A887EA}" dt="2021-05-27T10:10:15.685" v="3486" actId="26606"/>
          <ac:spMkLst>
            <pc:docMk/>
            <pc:sldMk cId="1470302961" sldId="279"/>
            <ac:spMk id="31" creationId="{8A1279FC-7441-4E55-B082-2774E6316482}"/>
          </ac:spMkLst>
        </pc:spChg>
        <pc:spChg chg="add del">
          <ac:chgData name="Erwan MENVIELLE" userId="32d1f8ae-224c-402a-ae8e-f0b7f6ee1a20" providerId="ADAL" clId="{C9D21716-D790-4D35-B4A8-A156B8A887EA}" dt="2021-05-27T10:14:35.219" v="3607" actId="26606"/>
          <ac:spMkLst>
            <pc:docMk/>
            <pc:sldMk cId="1470302961" sldId="279"/>
            <ac:spMk id="33" creationId="{A3C210E6-A35A-4F68-8D60-801A019C75B8}"/>
          </ac:spMkLst>
        </pc:spChg>
        <pc:spChg chg="add del">
          <ac:chgData name="Erwan MENVIELLE" userId="32d1f8ae-224c-402a-ae8e-f0b7f6ee1a20" providerId="ADAL" clId="{C9D21716-D790-4D35-B4A8-A156B8A887EA}" dt="2021-05-27T10:14:35.219" v="3607" actId="26606"/>
          <ac:spMkLst>
            <pc:docMk/>
            <pc:sldMk cId="1470302961" sldId="279"/>
            <ac:spMk id="34" creationId="{AC0D06B0-F19C-459E-B221-A34B506FB5E3}"/>
          </ac:spMkLst>
        </pc:spChg>
        <pc:spChg chg="add del">
          <ac:chgData name="Erwan MENVIELLE" userId="32d1f8ae-224c-402a-ae8e-f0b7f6ee1a20" providerId="ADAL" clId="{C9D21716-D790-4D35-B4A8-A156B8A887EA}" dt="2021-05-27T10:14:35.219" v="3607" actId="26606"/>
          <ac:spMkLst>
            <pc:docMk/>
            <pc:sldMk cId="1470302961" sldId="279"/>
            <ac:spMk id="35" creationId="{345B26DA-1C6B-4C66-81C9-9C1877FC2DB1}"/>
          </ac:spMkLst>
        </pc:spChg>
        <pc:spChg chg="add del">
          <ac:chgData name="Erwan MENVIELLE" userId="32d1f8ae-224c-402a-ae8e-f0b7f6ee1a20" providerId="ADAL" clId="{C9D21716-D790-4D35-B4A8-A156B8A887EA}" dt="2021-05-27T10:14:35.219" v="3607" actId="26606"/>
          <ac:spMkLst>
            <pc:docMk/>
            <pc:sldMk cId="1470302961" sldId="279"/>
            <ac:spMk id="36" creationId="{98DE6C44-43F8-4DE4-AB81-66853FFEA09A}"/>
          </ac:spMkLst>
        </pc:spChg>
        <pc:spChg chg="add del">
          <ac:chgData name="Erwan MENVIELLE" userId="32d1f8ae-224c-402a-ae8e-f0b7f6ee1a20" providerId="ADAL" clId="{C9D21716-D790-4D35-B4A8-A156B8A887EA}" dt="2021-05-27T10:14:35.219" v="3607" actId="26606"/>
          <ac:spMkLst>
            <pc:docMk/>
            <pc:sldMk cId="1470302961" sldId="279"/>
            <ac:spMk id="37" creationId="{2409529B-9B56-4F10-BE4D-F934DB89E57E}"/>
          </ac:spMkLst>
        </pc:spChg>
        <pc:spChg chg="add del">
          <ac:chgData name="Erwan MENVIELLE" userId="32d1f8ae-224c-402a-ae8e-f0b7f6ee1a20" providerId="ADAL" clId="{C9D21716-D790-4D35-B4A8-A156B8A887EA}" dt="2021-05-27T10:14:35.219" v="3606" actId="26606"/>
          <ac:spMkLst>
            <pc:docMk/>
            <pc:sldMk cId="1470302961" sldId="279"/>
            <ac:spMk id="42" creationId="{93062723-6941-4ABE-8146-AC6FA530BA4C}"/>
          </ac:spMkLst>
        </pc:spChg>
        <pc:spChg chg="add del">
          <ac:chgData name="Erwan MENVIELLE" userId="32d1f8ae-224c-402a-ae8e-f0b7f6ee1a20" providerId="ADAL" clId="{C9D21716-D790-4D35-B4A8-A156B8A887EA}" dt="2021-05-27T10:14:35.219" v="3606" actId="26606"/>
          <ac:spMkLst>
            <pc:docMk/>
            <pc:sldMk cId="1470302961" sldId="279"/>
            <ac:spMk id="44" creationId="{917859B3-4C91-478D-929D-BB6433F90849}"/>
          </ac:spMkLst>
        </pc:spChg>
        <pc:spChg chg="add del">
          <ac:chgData name="Erwan MENVIELLE" userId="32d1f8ae-224c-402a-ae8e-f0b7f6ee1a20" providerId="ADAL" clId="{C9D21716-D790-4D35-B4A8-A156B8A887EA}" dt="2021-05-27T10:14:35.219" v="3606" actId="26606"/>
          <ac:spMkLst>
            <pc:docMk/>
            <pc:sldMk cId="1470302961" sldId="279"/>
            <ac:spMk id="46" creationId="{6283FBD2-A663-469F-855C-06D86E3C1161}"/>
          </ac:spMkLst>
        </pc:spChg>
        <pc:spChg chg="add del">
          <ac:chgData name="Erwan MENVIELLE" userId="32d1f8ae-224c-402a-ae8e-f0b7f6ee1a20" providerId="ADAL" clId="{C9D21716-D790-4D35-B4A8-A156B8A887EA}" dt="2021-05-27T10:14:35.219" v="3606" actId="26606"/>
          <ac:spMkLst>
            <pc:docMk/>
            <pc:sldMk cId="1470302961" sldId="279"/>
            <ac:spMk id="48" creationId="{8A1279FC-7441-4E55-B082-2774E6316482}"/>
          </ac:spMkLst>
        </pc:spChg>
        <pc:spChg chg="add del">
          <ac:chgData name="Erwan MENVIELLE" userId="32d1f8ae-224c-402a-ae8e-f0b7f6ee1a20" providerId="ADAL" clId="{C9D21716-D790-4D35-B4A8-A156B8A887EA}" dt="2021-05-27T10:15:20.802" v="3615" actId="26606"/>
          <ac:spMkLst>
            <pc:docMk/>
            <pc:sldMk cId="1470302961" sldId="279"/>
            <ac:spMk id="50" creationId="{FF93924A-10DF-4647-8C7A-115C0175774D}"/>
          </ac:spMkLst>
        </pc:spChg>
        <pc:spChg chg="add del">
          <ac:chgData name="Erwan MENVIELLE" userId="32d1f8ae-224c-402a-ae8e-f0b7f6ee1a20" providerId="ADAL" clId="{C9D21716-D790-4D35-B4A8-A156B8A887EA}" dt="2021-05-27T10:15:11.459" v="3610" actId="26606"/>
          <ac:spMkLst>
            <pc:docMk/>
            <pc:sldMk cId="1470302961" sldId="279"/>
            <ac:spMk id="55" creationId="{0D7B6173-1D58-48E2-83CF-37350F315F75}"/>
          </ac:spMkLst>
        </pc:spChg>
        <pc:spChg chg="add del">
          <ac:chgData name="Erwan MENVIELLE" userId="32d1f8ae-224c-402a-ae8e-f0b7f6ee1a20" providerId="ADAL" clId="{C9D21716-D790-4D35-B4A8-A156B8A887EA}" dt="2021-05-27T10:15:11.459" v="3610" actId="26606"/>
          <ac:spMkLst>
            <pc:docMk/>
            <pc:sldMk cId="1470302961" sldId="279"/>
            <ac:spMk id="57" creationId="{2F36CA75-CFBF-4844-B719-8FE9EBADA9AF}"/>
          </ac:spMkLst>
        </pc:spChg>
        <pc:spChg chg="add del">
          <ac:chgData name="Erwan MENVIELLE" userId="32d1f8ae-224c-402a-ae8e-f0b7f6ee1a20" providerId="ADAL" clId="{C9D21716-D790-4D35-B4A8-A156B8A887EA}" dt="2021-05-27T10:15:11.459" v="3610" actId="26606"/>
          <ac:spMkLst>
            <pc:docMk/>
            <pc:sldMk cId="1470302961" sldId="279"/>
            <ac:spMk id="59" creationId="{3D4A84B9-E564-4DD0-97F8-DBF1C460C28A}"/>
          </ac:spMkLst>
        </pc:spChg>
        <pc:spChg chg="add del">
          <ac:chgData name="Erwan MENVIELLE" userId="32d1f8ae-224c-402a-ae8e-f0b7f6ee1a20" providerId="ADAL" clId="{C9D21716-D790-4D35-B4A8-A156B8A887EA}" dt="2021-05-27T10:15:11.459" v="3610" actId="26606"/>
          <ac:spMkLst>
            <pc:docMk/>
            <pc:sldMk cId="1470302961" sldId="279"/>
            <ac:spMk id="63" creationId="{102382E0-0A09-46AE-B955-B911CAFE7F00}"/>
          </ac:spMkLst>
        </pc:spChg>
        <pc:spChg chg="add del">
          <ac:chgData name="Erwan MENVIELLE" userId="32d1f8ae-224c-402a-ae8e-f0b7f6ee1a20" providerId="ADAL" clId="{C9D21716-D790-4D35-B4A8-A156B8A887EA}" dt="2021-05-27T10:15:11.459" v="3610" actId="26606"/>
          <ac:spMkLst>
            <pc:docMk/>
            <pc:sldMk cId="1470302961" sldId="279"/>
            <ac:spMk id="65" creationId="{7DE75D4A-0965-4973-BE75-DECCAC9A9614}"/>
          </ac:spMkLst>
        </pc:spChg>
        <pc:spChg chg="add del">
          <ac:chgData name="Erwan MENVIELLE" userId="32d1f8ae-224c-402a-ae8e-f0b7f6ee1a20" providerId="ADAL" clId="{C9D21716-D790-4D35-B4A8-A156B8A887EA}" dt="2021-05-27T10:15:13.585" v="3612" actId="26606"/>
          <ac:spMkLst>
            <pc:docMk/>
            <pc:sldMk cId="1470302961" sldId="279"/>
            <ac:spMk id="67" creationId="{9CCE8A2E-61E7-4667-90A8-34285A8C4057}"/>
          </ac:spMkLst>
        </pc:spChg>
        <pc:spChg chg="add del">
          <ac:chgData name="Erwan MENVIELLE" userId="32d1f8ae-224c-402a-ae8e-f0b7f6ee1a20" providerId="ADAL" clId="{C9D21716-D790-4D35-B4A8-A156B8A887EA}" dt="2021-05-27T10:15:13.585" v="3612" actId="26606"/>
          <ac:spMkLst>
            <pc:docMk/>
            <pc:sldMk cId="1470302961" sldId="279"/>
            <ac:spMk id="68" creationId="{1C938212-FA12-4FF1-87C8-ACDE99D06F69}"/>
          </ac:spMkLst>
        </pc:spChg>
        <pc:spChg chg="add del">
          <ac:chgData name="Erwan MENVIELLE" userId="32d1f8ae-224c-402a-ae8e-f0b7f6ee1a20" providerId="ADAL" clId="{C9D21716-D790-4D35-B4A8-A156B8A887EA}" dt="2021-05-27T10:15:13.585" v="3612" actId="26606"/>
          <ac:spMkLst>
            <pc:docMk/>
            <pc:sldMk cId="1470302961" sldId="279"/>
            <ac:spMk id="69" creationId="{369F152D-E540-4B48-BA11-2ADF043C6111}"/>
          </ac:spMkLst>
        </pc:spChg>
        <pc:spChg chg="add del">
          <ac:chgData name="Erwan MENVIELLE" userId="32d1f8ae-224c-402a-ae8e-f0b7f6ee1a20" providerId="ADAL" clId="{C9D21716-D790-4D35-B4A8-A156B8A887EA}" dt="2021-05-27T10:15:13.585" v="3612" actId="26606"/>
          <ac:spMkLst>
            <pc:docMk/>
            <pc:sldMk cId="1470302961" sldId="279"/>
            <ac:spMk id="70" creationId="{0C059F7E-04C4-4C46-9B3E-E5CE267E347D}"/>
          </ac:spMkLst>
        </pc:spChg>
        <pc:spChg chg="add del">
          <ac:chgData name="Erwan MENVIELLE" userId="32d1f8ae-224c-402a-ae8e-f0b7f6ee1a20" providerId="ADAL" clId="{C9D21716-D790-4D35-B4A8-A156B8A887EA}" dt="2021-05-27T10:15:20.802" v="3614" actId="26606"/>
          <ac:spMkLst>
            <pc:docMk/>
            <pc:sldMk cId="1470302961" sldId="279"/>
            <ac:spMk id="72" creationId="{D4469056-D581-421C-80DD-CCE96ECB334A}"/>
          </ac:spMkLst>
        </pc:spChg>
        <pc:spChg chg="add del">
          <ac:chgData name="Erwan MENVIELLE" userId="32d1f8ae-224c-402a-ae8e-f0b7f6ee1a20" providerId="ADAL" clId="{C9D21716-D790-4D35-B4A8-A156B8A887EA}" dt="2021-05-27T10:15:20.802" v="3614" actId="26606"/>
          <ac:spMkLst>
            <pc:docMk/>
            <pc:sldMk cId="1470302961" sldId="279"/>
            <ac:spMk id="73" creationId="{276A54DD-7E68-43B8-A73D-2B9A1AE3168E}"/>
          </ac:spMkLst>
        </pc:spChg>
        <pc:spChg chg="add del">
          <ac:chgData name="Erwan MENVIELLE" userId="32d1f8ae-224c-402a-ae8e-f0b7f6ee1a20" providerId="ADAL" clId="{C9D21716-D790-4D35-B4A8-A156B8A887EA}" dt="2021-05-27T10:15:51.985" v="3616" actId="700"/>
          <ac:spMkLst>
            <pc:docMk/>
            <pc:sldMk cId="1470302961" sldId="279"/>
            <ac:spMk id="75" creationId="{A3C210E6-A35A-4F68-8D60-801A019C75B8}"/>
          </ac:spMkLst>
        </pc:spChg>
        <pc:spChg chg="add del">
          <ac:chgData name="Erwan MENVIELLE" userId="32d1f8ae-224c-402a-ae8e-f0b7f6ee1a20" providerId="ADAL" clId="{C9D21716-D790-4D35-B4A8-A156B8A887EA}" dt="2021-05-27T10:15:51.985" v="3616" actId="700"/>
          <ac:spMkLst>
            <pc:docMk/>
            <pc:sldMk cId="1470302961" sldId="279"/>
            <ac:spMk id="76" creationId="{AC0D06B0-F19C-459E-B221-A34B506FB5E3}"/>
          </ac:spMkLst>
        </pc:spChg>
        <pc:spChg chg="add del">
          <ac:chgData name="Erwan MENVIELLE" userId="32d1f8ae-224c-402a-ae8e-f0b7f6ee1a20" providerId="ADAL" clId="{C9D21716-D790-4D35-B4A8-A156B8A887EA}" dt="2021-05-27T10:15:51.985" v="3616" actId="700"/>
          <ac:spMkLst>
            <pc:docMk/>
            <pc:sldMk cId="1470302961" sldId="279"/>
            <ac:spMk id="77" creationId="{345B26DA-1C6B-4C66-81C9-9C1877FC2DB1}"/>
          </ac:spMkLst>
        </pc:spChg>
        <pc:spChg chg="add del">
          <ac:chgData name="Erwan MENVIELLE" userId="32d1f8ae-224c-402a-ae8e-f0b7f6ee1a20" providerId="ADAL" clId="{C9D21716-D790-4D35-B4A8-A156B8A887EA}" dt="2021-05-27T10:15:51.985" v="3616" actId="700"/>
          <ac:spMkLst>
            <pc:docMk/>
            <pc:sldMk cId="1470302961" sldId="279"/>
            <ac:spMk id="78" creationId="{98DE6C44-43F8-4DE4-AB81-66853FFEA09A}"/>
          </ac:spMkLst>
        </pc:spChg>
        <pc:spChg chg="add del">
          <ac:chgData name="Erwan MENVIELLE" userId="32d1f8ae-224c-402a-ae8e-f0b7f6ee1a20" providerId="ADAL" clId="{C9D21716-D790-4D35-B4A8-A156B8A887EA}" dt="2021-05-27T10:15:51.985" v="3616" actId="700"/>
          <ac:spMkLst>
            <pc:docMk/>
            <pc:sldMk cId="1470302961" sldId="279"/>
            <ac:spMk id="79" creationId="{2409529B-9B56-4F10-BE4D-F934DB89E57E}"/>
          </ac:spMkLst>
        </pc:spChg>
        <pc:picChg chg="add mod ord">
          <ac:chgData name="Erwan MENVIELLE" userId="32d1f8ae-224c-402a-ae8e-f0b7f6ee1a20" providerId="ADAL" clId="{C9D21716-D790-4D35-B4A8-A156B8A887EA}" dt="2021-05-27T10:15:20.802" v="3615" actId="26606"/>
          <ac:picMkLst>
            <pc:docMk/>
            <pc:sldMk cId="1470302961" sldId="279"/>
            <ac:picMk id="4" creationId="{B3CCBCA7-4F60-4A0E-9D51-49763C9238F3}"/>
          </ac:picMkLst>
        </pc:picChg>
        <pc:picChg chg="add mod ord">
          <ac:chgData name="Erwan MENVIELLE" userId="32d1f8ae-224c-402a-ae8e-f0b7f6ee1a20" providerId="ADAL" clId="{C9D21716-D790-4D35-B4A8-A156B8A887EA}" dt="2021-05-27T10:15:20.802" v="3615" actId="26606"/>
          <ac:picMkLst>
            <pc:docMk/>
            <pc:sldMk cId="1470302961" sldId="279"/>
            <ac:picMk id="5" creationId="{61A44420-BFBE-440B-9F7D-C9ED227DC6FF}"/>
          </ac:picMkLst>
        </pc:picChg>
        <pc:picChg chg="add mod ord">
          <ac:chgData name="Erwan MENVIELLE" userId="32d1f8ae-224c-402a-ae8e-f0b7f6ee1a20" providerId="ADAL" clId="{C9D21716-D790-4D35-B4A8-A156B8A887EA}" dt="2021-05-27T10:15:20.802" v="3615" actId="26606"/>
          <ac:picMkLst>
            <pc:docMk/>
            <pc:sldMk cId="1470302961" sldId="279"/>
            <ac:picMk id="7" creationId="{CC6AAFFA-0946-4828-8CC9-079C05E0A84F}"/>
          </ac:picMkLst>
        </pc:picChg>
        <pc:picChg chg="del mod">
          <ac:chgData name="Erwan MENVIELLE" userId="32d1f8ae-224c-402a-ae8e-f0b7f6ee1a20" providerId="ADAL" clId="{C9D21716-D790-4D35-B4A8-A156B8A887EA}" dt="2021-05-27T08:58:46.635" v="2540" actId="478"/>
          <ac:picMkLst>
            <pc:docMk/>
            <pc:sldMk cId="1470302961" sldId="279"/>
            <ac:picMk id="9" creationId="{C5BCA293-3D3D-4EFC-9598-1CBA244526D2}"/>
          </ac:picMkLst>
        </pc:picChg>
        <pc:picChg chg="add mod ord">
          <ac:chgData name="Erwan MENVIELLE" userId="32d1f8ae-224c-402a-ae8e-f0b7f6ee1a20" providerId="ADAL" clId="{C9D21716-D790-4D35-B4A8-A156B8A887EA}" dt="2021-05-27T10:15:20.802" v="3615" actId="26606"/>
          <ac:picMkLst>
            <pc:docMk/>
            <pc:sldMk cId="1470302961" sldId="279"/>
            <ac:picMk id="10" creationId="{A81A9718-503E-40D1-AEC3-82DBE156A9B6}"/>
          </ac:picMkLst>
        </pc:picChg>
        <pc:picChg chg="add del">
          <ac:chgData name="Erwan MENVIELLE" userId="32d1f8ae-224c-402a-ae8e-f0b7f6ee1a20" providerId="ADAL" clId="{C9D21716-D790-4D35-B4A8-A156B8A887EA}" dt="2021-05-27T10:15:11.459" v="3610" actId="26606"/>
          <ac:picMkLst>
            <pc:docMk/>
            <pc:sldMk cId="1470302961" sldId="279"/>
            <ac:picMk id="61" creationId="{4A599609-F5C2-4A0B-A992-913F814A631A}"/>
          </ac:picMkLst>
        </pc:picChg>
      </pc:sldChg>
      <pc:sldChg chg="addSp delSp modSp new mod setBg modClrScheme delDesignElem chgLayout">
        <pc:chgData name="Erwan MENVIELLE" userId="32d1f8ae-224c-402a-ae8e-f0b7f6ee1a20" providerId="ADAL" clId="{C9D21716-D790-4D35-B4A8-A156B8A887EA}" dt="2021-05-27T10:17:40.719" v="3645" actId="1076"/>
        <pc:sldMkLst>
          <pc:docMk/>
          <pc:sldMk cId="127176150" sldId="280"/>
        </pc:sldMkLst>
        <pc:spChg chg="del">
          <ac:chgData name="Erwan MENVIELLE" userId="32d1f8ae-224c-402a-ae8e-f0b7f6ee1a20" providerId="ADAL" clId="{C9D21716-D790-4D35-B4A8-A156B8A887EA}" dt="2021-05-27T09:07:31.218" v="2563" actId="478"/>
          <ac:spMkLst>
            <pc:docMk/>
            <pc:sldMk cId="127176150" sldId="280"/>
            <ac:spMk id="2" creationId="{3977FCEC-4B3C-4350-9FD3-EAE4A36A4C78}"/>
          </ac:spMkLst>
        </pc:spChg>
        <pc:spChg chg="del">
          <ac:chgData name="Erwan MENVIELLE" userId="32d1f8ae-224c-402a-ae8e-f0b7f6ee1a20" providerId="ADAL" clId="{C9D21716-D790-4D35-B4A8-A156B8A887EA}" dt="2021-05-27T08:59:57.318" v="2542" actId="478"/>
          <ac:spMkLst>
            <pc:docMk/>
            <pc:sldMk cId="127176150" sldId="280"/>
            <ac:spMk id="3" creationId="{C2A54372-E453-4307-BD6A-F415589A376C}"/>
          </ac:spMkLst>
        </pc:spChg>
        <pc:spChg chg="add mod">
          <ac:chgData name="Erwan MENVIELLE" userId="32d1f8ae-224c-402a-ae8e-f0b7f6ee1a20" providerId="ADAL" clId="{C9D21716-D790-4D35-B4A8-A156B8A887EA}" dt="2021-05-27T10:17:40.719" v="3645" actId="1076"/>
          <ac:spMkLst>
            <pc:docMk/>
            <pc:sldMk cId="127176150" sldId="280"/>
            <ac:spMk id="10" creationId="{253DB723-523D-49EE-9F4E-27F9AB454329}"/>
          </ac:spMkLst>
        </pc:spChg>
        <pc:spChg chg="add del">
          <ac:chgData name="Erwan MENVIELLE" userId="32d1f8ae-224c-402a-ae8e-f0b7f6ee1a20" providerId="ADAL" clId="{C9D21716-D790-4D35-B4A8-A156B8A887EA}" dt="2021-05-27T10:17:16.035" v="3636" actId="700"/>
          <ac:spMkLst>
            <pc:docMk/>
            <pc:sldMk cId="127176150" sldId="280"/>
            <ac:spMk id="15" creationId="{A3C210E6-A35A-4F68-8D60-801A019C75B8}"/>
          </ac:spMkLst>
        </pc:spChg>
        <pc:spChg chg="add del">
          <ac:chgData name="Erwan MENVIELLE" userId="32d1f8ae-224c-402a-ae8e-f0b7f6ee1a20" providerId="ADAL" clId="{C9D21716-D790-4D35-B4A8-A156B8A887EA}" dt="2021-05-27T10:17:16.035" v="3636" actId="700"/>
          <ac:spMkLst>
            <pc:docMk/>
            <pc:sldMk cId="127176150" sldId="280"/>
            <ac:spMk id="17" creationId="{AC0D06B0-F19C-459E-B221-A34B506FB5E3}"/>
          </ac:spMkLst>
        </pc:spChg>
        <pc:spChg chg="add del">
          <ac:chgData name="Erwan MENVIELLE" userId="32d1f8ae-224c-402a-ae8e-f0b7f6ee1a20" providerId="ADAL" clId="{C9D21716-D790-4D35-B4A8-A156B8A887EA}" dt="2021-05-27T10:17:16.035" v="3636" actId="700"/>
          <ac:spMkLst>
            <pc:docMk/>
            <pc:sldMk cId="127176150" sldId="280"/>
            <ac:spMk id="19" creationId="{345B26DA-1C6B-4C66-81C9-9C1877FC2DB1}"/>
          </ac:spMkLst>
        </pc:spChg>
        <pc:spChg chg="add del">
          <ac:chgData name="Erwan MENVIELLE" userId="32d1f8ae-224c-402a-ae8e-f0b7f6ee1a20" providerId="ADAL" clId="{C9D21716-D790-4D35-B4A8-A156B8A887EA}" dt="2021-05-27T10:17:16.035" v="3636" actId="700"/>
          <ac:spMkLst>
            <pc:docMk/>
            <pc:sldMk cId="127176150" sldId="280"/>
            <ac:spMk id="21" creationId="{98DE6C44-43F8-4DE4-AB81-66853FFEA09A}"/>
          </ac:spMkLst>
        </pc:spChg>
        <pc:spChg chg="add del">
          <ac:chgData name="Erwan MENVIELLE" userId="32d1f8ae-224c-402a-ae8e-f0b7f6ee1a20" providerId="ADAL" clId="{C9D21716-D790-4D35-B4A8-A156B8A887EA}" dt="2021-05-27T10:17:16.035" v="3636" actId="700"/>
          <ac:spMkLst>
            <pc:docMk/>
            <pc:sldMk cId="127176150" sldId="280"/>
            <ac:spMk id="23" creationId="{2409529B-9B56-4F10-BE4D-F934DB89E57E}"/>
          </ac:spMkLst>
        </pc:spChg>
        <pc:picChg chg="add mod">
          <ac:chgData name="Erwan MENVIELLE" userId="32d1f8ae-224c-402a-ae8e-f0b7f6ee1a20" providerId="ADAL" clId="{C9D21716-D790-4D35-B4A8-A156B8A887EA}" dt="2021-05-27T10:16:55.085" v="3633" actId="26606"/>
          <ac:picMkLst>
            <pc:docMk/>
            <pc:sldMk cId="127176150" sldId="280"/>
            <ac:picMk id="4" creationId="{3804E05B-DF8E-4CED-B3AD-F3F86660AF1D}"/>
          </ac:picMkLst>
        </pc:picChg>
        <pc:picChg chg="add mod ord">
          <ac:chgData name="Erwan MENVIELLE" userId="32d1f8ae-224c-402a-ae8e-f0b7f6ee1a20" providerId="ADAL" clId="{C9D21716-D790-4D35-B4A8-A156B8A887EA}" dt="2021-05-27T10:16:55.085" v="3633" actId="26606"/>
          <ac:picMkLst>
            <pc:docMk/>
            <pc:sldMk cId="127176150" sldId="280"/>
            <ac:picMk id="5" creationId="{9718257F-3AB4-4F06-8E87-D9EEAEEF7CD6}"/>
          </ac:picMkLst>
        </pc:picChg>
        <pc:picChg chg="add del mod">
          <ac:chgData name="Erwan MENVIELLE" userId="32d1f8ae-224c-402a-ae8e-f0b7f6ee1a20" providerId="ADAL" clId="{C9D21716-D790-4D35-B4A8-A156B8A887EA}" dt="2021-05-27T09:02:24.635" v="2548" actId="21"/>
          <ac:picMkLst>
            <pc:docMk/>
            <pc:sldMk cId="127176150" sldId="280"/>
            <ac:picMk id="6" creationId="{FCDD6282-0674-498F-AAC6-6839D19D66F0}"/>
          </ac:picMkLst>
        </pc:picChg>
        <pc:picChg chg="add mod ord">
          <ac:chgData name="Erwan MENVIELLE" userId="32d1f8ae-224c-402a-ae8e-f0b7f6ee1a20" providerId="ADAL" clId="{C9D21716-D790-4D35-B4A8-A156B8A887EA}" dt="2021-05-27T10:16:55.085" v="3633" actId="26606"/>
          <ac:picMkLst>
            <pc:docMk/>
            <pc:sldMk cId="127176150" sldId="280"/>
            <ac:picMk id="7" creationId="{7AAA74A1-56DF-49A9-9CA7-A32CA417A441}"/>
          </ac:picMkLst>
        </pc:picChg>
        <pc:picChg chg="add mod">
          <ac:chgData name="Erwan MENVIELLE" userId="32d1f8ae-224c-402a-ae8e-f0b7f6ee1a20" providerId="ADAL" clId="{C9D21716-D790-4D35-B4A8-A156B8A887EA}" dt="2021-05-27T10:16:55.085" v="3633" actId="26606"/>
          <ac:picMkLst>
            <pc:docMk/>
            <pc:sldMk cId="127176150" sldId="280"/>
            <ac:picMk id="9" creationId="{19D8EEC1-210D-4E34-890C-40186A28BB5C}"/>
          </ac:picMkLst>
        </pc:picChg>
      </pc:sldChg>
      <pc:sldChg chg="modSp new mod">
        <pc:chgData name="Erwan MENVIELLE" userId="32d1f8ae-224c-402a-ae8e-f0b7f6ee1a20" providerId="ADAL" clId="{C9D21716-D790-4D35-B4A8-A156B8A887EA}" dt="2021-05-27T10:18:11.568" v="3646" actId="20577"/>
        <pc:sldMkLst>
          <pc:docMk/>
          <pc:sldMk cId="128535600" sldId="281"/>
        </pc:sldMkLst>
        <pc:spChg chg="mod">
          <ac:chgData name="Erwan MENVIELLE" userId="32d1f8ae-224c-402a-ae8e-f0b7f6ee1a20" providerId="ADAL" clId="{C9D21716-D790-4D35-B4A8-A156B8A887EA}" dt="2021-05-27T09:08:26.618" v="2616" actId="20577"/>
          <ac:spMkLst>
            <pc:docMk/>
            <pc:sldMk cId="128535600" sldId="281"/>
            <ac:spMk id="2" creationId="{2874372A-D221-4722-B167-FAB3A3AAE42F}"/>
          </ac:spMkLst>
        </pc:spChg>
        <pc:spChg chg="mod">
          <ac:chgData name="Erwan MENVIELLE" userId="32d1f8ae-224c-402a-ae8e-f0b7f6ee1a20" providerId="ADAL" clId="{C9D21716-D790-4D35-B4A8-A156B8A887EA}" dt="2021-05-27T10:18:11.568" v="3646" actId="20577"/>
          <ac:spMkLst>
            <pc:docMk/>
            <pc:sldMk cId="128535600" sldId="281"/>
            <ac:spMk id="3" creationId="{00679FE0-23D8-47B1-91A2-9368B60528F1}"/>
          </ac:spMkLst>
        </pc:spChg>
      </pc:sldChg>
      <pc:sldChg chg="addSp delSp modSp new mod setBg">
        <pc:chgData name="Erwan MENVIELLE" userId="32d1f8ae-224c-402a-ae8e-f0b7f6ee1a20" providerId="ADAL" clId="{C9D21716-D790-4D35-B4A8-A156B8A887EA}" dt="2021-05-27T10:18:26.685" v="3648" actId="790"/>
        <pc:sldMkLst>
          <pc:docMk/>
          <pc:sldMk cId="2058833882" sldId="282"/>
        </pc:sldMkLst>
        <pc:spChg chg="mod">
          <ac:chgData name="Erwan MENVIELLE" userId="32d1f8ae-224c-402a-ae8e-f0b7f6ee1a20" providerId="ADAL" clId="{C9D21716-D790-4D35-B4A8-A156B8A887EA}" dt="2021-05-27T10:18:26.685" v="3648" actId="790"/>
          <ac:spMkLst>
            <pc:docMk/>
            <pc:sldMk cId="2058833882" sldId="282"/>
            <ac:spMk id="2" creationId="{8AC45420-169B-4364-ADE0-2B14DA812E7B}"/>
          </ac:spMkLst>
        </pc:spChg>
        <pc:spChg chg="del">
          <ac:chgData name="Erwan MENVIELLE" userId="32d1f8ae-224c-402a-ae8e-f0b7f6ee1a20" providerId="ADAL" clId="{C9D21716-D790-4D35-B4A8-A156B8A887EA}" dt="2021-05-27T09:33:21.285" v="2984"/>
          <ac:spMkLst>
            <pc:docMk/>
            <pc:sldMk cId="2058833882" sldId="282"/>
            <ac:spMk id="3" creationId="{D18D1E4A-FAB0-4C51-934B-129849483EB1}"/>
          </ac:spMkLst>
        </pc:spChg>
        <pc:spChg chg="add">
          <ac:chgData name="Erwan MENVIELLE" userId="32d1f8ae-224c-402a-ae8e-f0b7f6ee1a20" providerId="ADAL" clId="{C9D21716-D790-4D35-B4A8-A156B8A887EA}" dt="2021-05-27T09:47:38.618" v="3069" actId="26606"/>
          <ac:spMkLst>
            <pc:docMk/>
            <pc:sldMk cId="2058833882" sldId="282"/>
            <ac:spMk id="12" creationId="{022BDE4A-8A20-4A69-9C5A-581C82036A4D}"/>
          </ac:spMkLst>
        </pc:spChg>
        <pc:picChg chg="add mod ord">
          <ac:chgData name="Erwan MENVIELLE" userId="32d1f8ae-224c-402a-ae8e-f0b7f6ee1a20" providerId="ADAL" clId="{C9D21716-D790-4D35-B4A8-A156B8A887EA}" dt="2021-05-27T10:18:19.768" v="3647" actId="1440"/>
          <ac:picMkLst>
            <pc:docMk/>
            <pc:sldMk cId="2058833882" sldId="282"/>
            <ac:picMk id="5" creationId="{A35C1B4D-1B2B-420E-BC88-E0F8353772C9}"/>
          </ac:picMkLst>
        </pc:picChg>
        <pc:picChg chg="add mod">
          <ac:chgData name="Erwan MENVIELLE" userId="32d1f8ae-224c-402a-ae8e-f0b7f6ee1a20" providerId="ADAL" clId="{C9D21716-D790-4D35-B4A8-A156B8A887EA}" dt="2021-05-27T10:18:19.768" v="3647" actId="1440"/>
          <ac:picMkLst>
            <pc:docMk/>
            <pc:sldMk cId="2058833882" sldId="282"/>
            <ac:picMk id="7" creationId="{A2D664A8-59D4-4F7D-8EC6-2FDE309BB7A7}"/>
          </ac:picMkLst>
        </pc:picChg>
      </pc:sldChg>
      <pc:sldChg chg="addSp delSp modSp mod setBg">
        <pc:chgData name="Erwan MENVIELLE" userId="32d1f8ae-224c-402a-ae8e-f0b7f6ee1a20" providerId="ADAL" clId="{C9D21716-D790-4D35-B4A8-A156B8A887EA}" dt="2021-05-27T09:48:41.725" v="3091" actId="26606"/>
        <pc:sldMkLst>
          <pc:docMk/>
          <pc:sldMk cId="1114083137" sldId="286"/>
        </pc:sldMkLst>
        <pc:spChg chg="del">
          <ac:chgData name="Erwan MENVIELLE" userId="32d1f8ae-224c-402a-ae8e-f0b7f6ee1a20" providerId="ADAL" clId="{C9D21716-D790-4D35-B4A8-A156B8A887EA}" dt="2021-05-27T09:47:59.119" v="3072" actId="478"/>
          <ac:spMkLst>
            <pc:docMk/>
            <pc:sldMk cId="1114083137" sldId="286"/>
            <ac:spMk id="6" creationId="{0EF934D0-EB3E-4E28-A646-9D5179D7D995}"/>
          </ac:spMkLst>
        </pc:spChg>
        <pc:spChg chg="add del mod">
          <ac:chgData name="Erwan MENVIELLE" userId="32d1f8ae-224c-402a-ae8e-f0b7f6ee1a20" providerId="ADAL" clId="{C9D21716-D790-4D35-B4A8-A156B8A887EA}" dt="2021-05-27T09:48:00.885" v="3073" actId="478"/>
          <ac:spMkLst>
            <pc:docMk/>
            <pc:sldMk cId="1114083137" sldId="286"/>
            <ac:spMk id="7" creationId="{0CF25BFB-35EF-4FA3-8143-456B10036CDD}"/>
          </ac:spMkLst>
        </pc:spChg>
        <pc:spChg chg="add">
          <ac:chgData name="Erwan MENVIELLE" userId="32d1f8ae-224c-402a-ae8e-f0b7f6ee1a20" providerId="ADAL" clId="{C9D21716-D790-4D35-B4A8-A156B8A887EA}" dt="2021-05-27T09:48:41.725" v="3091" actId="26606"/>
          <ac:spMkLst>
            <pc:docMk/>
            <pc:sldMk cId="1114083137" sldId="286"/>
            <ac:spMk id="10" creationId="{42A4FC2C-047E-45A5-965D-8E1E3BF09BC6}"/>
          </ac:spMkLst>
        </pc:spChg>
        <pc:picChg chg="add del mod">
          <ac:chgData name="Erwan MENVIELLE" userId="32d1f8ae-224c-402a-ae8e-f0b7f6ee1a20" providerId="ADAL" clId="{C9D21716-D790-4D35-B4A8-A156B8A887EA}" dt="2021-05-27T09:30:50.002" v="2981" actId="21"/>
          <ac:picMkLst>
            <pc:docMk/>
            <pc:sldMk cId="1114083137" sldId="286"/>
            <ac:picMk id="3" creationId="{C20B0BFF-EF99-4EEE-BBF2-3EB6C5E85F4D}"/>
          </ac:picMkLst>
        </pc:picChg>
        <pc:picChg chg="mod">
          <ac:chgData name="Erwan MENVIELLE" userId="32d1f8ae-224c-402a-ae8e-f0b7f6ee1a20" providerId="ADAL" clId="{C9D21716-D790-4D35-B4A8-A156B8A887EA}" dt="2021-05-27T09:48:41.725" v="3091" actId="26606"/>
          <ac:picMkLst>
            <pc:docMk/>
            <pc:sldMk cId="1114083137" sldId="286"/>
            <ac:picMk id="5" creationId="{93F892B6-DA01-4106-8191-74819263E820}"/>
          </ac:picMkLst>
        </pc:picChg>
      </pc:sldChg>
      <pc:sldChg chg="addSp delSp modSp mod setBg">
        <pc:chgData name="Erwan MENVIELLE" userId="32d1f8ae-224c-402a-ae8e-f0b7f6ee1a20" providerId="ADAL" clId="{C9D21716-D790-4D35-B4A8-A156B8A887EA}" dt="2021-05-27T09:48:38.584" v="3090" actId="26606"/>
        <pc:sldMkLst>
          <pc:docMk/>
          <pc:sldMk cId="1186039242" sldId="287"/>
        </pc:sldMkLst>
        <pc:spChg chg="add del mod">
          <ac:chgData name="Erwan MENVIELLE" userId="32d1f8ae-224c-402a-ae8e-f0b7f6ee1a20" providerId="ADAL" clId="{C9D21716-D790-4D35-B4A8-A156B8A887EA}" dt="2021-05-27T09:48:04.485" v="3075" actId="478"/>
          <ac:spMkLst>
            <pc:docMk/>
            <pc:sldMk cId="1186039242" sldId="287"/>
            <ac:spMk id="3" creationId="{E20251E0-4CAB-4006-8B41-4B1ADBD964D0}"/>
          </ac:spMkLst>
        </pc:spChg>
        <pc:spChg chg="del">
          <ac:chgData name="Erwan MENVIELLE" userId="32d1f8ae-224c-402a-ae8e-f0b7f6ee1a20" providerId="ADAL" clId="{C9D21716-D790-4D35-B4A8-A156B8A887EA}" dt="2021-05-27T09:48:03.135" v="3074" actId="478"/>
          <ac:spMkLst>
            <pc:docMk/>
            <pc:sldMk cId="1186039242" sldId="287"/>
            <ac:spMk id="6" creationId="{AF4A1757-C6E1-4790-81B7-EE70EA491FAB}"/>
          </ac:spMkLst>
        </pc:spChg>
        <pc:spChg chg="add">
          <ac:chgData name="Erwan MENVIELLE" userId="32d1f8ae-224c-402a-ae8e-f0b7f6ee1a20" providerId="ADAL" clId="{C9D21716-D790-4D35-B4A8-A156B8A887EA}" dt="2021-05-27T09:48:38.584" v="3090" actId="26606"/>
          <ac:spMkLst>
            <pc:docMk/>
            <pc:sldMk cId="1186039242" sldId="287"/>
            <ac:spMk id="10" creationId="{42A4FC2C-047E-45A5-965D-8E1E3BF09BC6}"/>
          </ac:spMkLst>
        </pc:spChg>
        <pc:picChg chg="mod">
          <ac:chgData name="Erwan MENVIELLE" userId="32d1f8ae-224c-402a-ae8e-f0b7f6ee1a20" providerId="ADAL" clId="{C9D21716-D790-4D35-B4A8-A156B8A887EA}" dt="2021-05-27T09:48:38.584" v="3090" actId="26606"/>
          <ac:picMkLst>
            <pc:docMk/>
            <pc:sldMk cId="1186039242" sldId="287"/>
            <ac:picMk id="5" creationId="{4FB4A237-96AF-421B-A0B5-CA070AA10A21}"/>
          </ac:picMkLst>
        </pc:picChg>
      </pc:sldChg>
      <pc:sldChg chg="addSp delSp modSp mod setBg">
        <pc:chgData name="Erwan MENVIELLE" userId="32d1f8ae-224c-402a-ae8e-f0b7f6ee1a20" providerId="ADAL" clId="{C9D21716-D790-4D35-B4A8-A156B8A887EA}" dt="2021-05-27T09:48:36.535" v="3089" actId="26606"/>
        <pc:sldMkLst>
          <pc:docMk/>
          <pc:sldMk cId="1425210354" sldId="288"/>
        </pc:sldMkLst>
        <pc:spChg chg="add del mod">
          <ac:chgData name="Erwan MENVIELLE" userId="32d1f8ae-224c-402a-ae8e-f0b7f6ee1a20" providerId="ADAL" clId="{C9D21716-D790-4D35-B4A8-A156B8A887EA}" dt="2021-05-27T09:48:10.272" v="3077" actId="478"/>
          <ac:spMkLst>
            <pc:docMk/>
            <pc:sldMk cId="1425210354" sldId="288"/>
            <ac:spMk id="3" creationId="{703EEE75-C8AB-4D2F-A5F7-98C00059CE79}"/>
          </ac:spMkLst>
        </pc:spChg>
        <pc:spChg chg="del">
          <ac:chgData name="Erwan MENVIELLE" userId="32d1f8ae-224c-402a-ae8e-f0b7f6ee1a20" providerId="ADAL" clId="{C9D21716-D790-4D35-B4A8-A156B8A887EA}" dt="2021-05-27T09:48:08.018" v="3076" actId="478"/>
          <ac:spMkLst>
            <pc:docMk/>
            <pc:sldMk cId="1425210354" sldId="288"/>
            <ac:spMk id="6" creationId="{5DA8F1C4-858B-4B81-BC71-0DFC8EE0BED8}"/>
          </ac:spMkLst>
        </pc:spChg>
        <pc:spChg chg="add">
          <ac:chgData name="Erwan MENVIELLE" userId="32d1f8ae-224c-402a-ae8e-f0b7f6ee1a20" providerId="ADAL" clId="{C9D21716-D790-4D35-B4A8-A156B8A887EA}" dt="2021-05-27T09:48:36.535" v="3089" actId="26606"/>
          <ac:spMkLst>
            <pc:docMk/>
            <pc:sldMk cId="1425210354" sldId="288"/>
            <ac:spMk id="10" creationId="{42A4FC2C-047E-45A5-965D-8E1E3BF09BC6}"/>
          </ac:spMkLst>
        </pc:spChg>
        <pc:picChg chg="mod">
          <ac:chgData name="Erwan MENVIELLE" userId="32d1f8ae-224c-402a-ae8e-f0b7f6ee1a20" providerId="ADAL" clId="{C9D21716-D790-4D35-B4A8-A156B8A887EA}" dt="2021-05-27T09:48:36.535" v="3089" actId="26606"/>
          <ac:picMkLst>
            <pc:docMk/>
            <pc:sldMk cId="1425210354" sldId="288"/>
            <ac:picMk id="5" creationId="{A16990D8-E8DD-48DA-A6C1-45979E9BFDE6}"/>
          </ac:picMkLst>
        </pc:picChg>
      </pc:sldChg>
      <pc:sldChg chg="addSp delSp modSp mod setBg">
        <pc:chgData name="Erwan MENVIELLE" userId="32d1f8ae-224c-402a-ae8e-f0b7f6ee1a20" providerId="ADAL" clId="{C9D21716-D790-4D35-B4A8-A156B8A887EA}" dt="2021-05-27T09:48:34.352" v="3088" actId="26606"/>
        <pc:sldMkLst>
          <pc:docMk/>
          <pc:sldMk cId="2514289453" sldId="289"/>
        </pc:sldMkLst>
        <pc:spChg chg="add del mod">
          <ac:chgData name="Erwan MENVIELLE" userId="32d1f8ae-224c-402a-ae8e-f0b7f6ee1a20" providerId="ADAL" clId="{C9D21716-D790-4D35-B4A8-A156B8A887EA}" dt="2021-05-27T09:48:33.235" v="3087" actId="478"/>
          <ac:spMkLst>
            <pc:docMk/>
            <pc:sldMk cId="2514289453" sldId="289"/>
            <ac:spMk id="3" creationId="{A021390A-ED3D-42E1-9CBA-92387C96B3F9}"/>
          </ac:spMkLst>
        </pc:spChg>
        <pc:spChg chg="del">
          <ac:chgData name="Erwan MENVIELLE" userId="32d1f8ae-224c-402a-ae8e-f0b7f6ee1a20" providerId="ADAL" clId="{C9D21716-D790-4D35-B4A8-A156B8A887EA}" dt="2021-05-27T09:48:13.152" v="3078" actId="478"/>
          <ac:spMkLst>
            <pc:docMk/>
            <pc:sldMk cId="2514289453" sldId="289"/>
            <ac:spMk id="4" creationId="{0135F519-50D2-45B5-88AF-427CB96349D9}"/>
          </ac:spMkLst>
        </pc:spChg>
        <pc:spChg chg="add">
          <ac:chgData name="Erwan MENVIELLE" userId="32d1f8ae-224c-402a-ae8e-f0b7f6ee1a20" providerId="ADAL" clId="{C9D21716-D790-4D35-B4A8-A156B8A887EA}" dt="2021-05-27T09:48:34.352" v="3088" actId="26606"/>
          <ac:spMkLst>
            <pc:docMk/>
            <pc:sldMk cId="2514289453" sldId="289"/>
            <ac:spMk id="10" creationId="{42A4FC2C-047E-45A5-965D-8E1E3BF09BC6}"/>
          </ac:spMkLst>
        </pc:spChg>
        <pc:picChg chg="mod">
          <ac:chgData name="Erwan MENVIELLE" userId="32d1f8ae-224c-402a-ae8e-f0b7f6ee1a20" providerId="ADAL" clId="{C9D21716-D790-4D35-B4A8-A156B8A887EA}" dt="2021-05-27T09:48:34.352" v="3088" actId="26606"/>
          <ac:picMkLst>
            <pc:docMk/>
            <pc:sldMk cId="2514289453" sldId="289"/>
            <ac:picMk id="5" creationId="{C87CE927-8937-4A86-81E7-14B674E13E39}"/>
          </ac:picMkLst>
        </pc:picChg>
      </pc:sldChg>
      <pc:sldChg chg="addSp delSp modSp mod setBg">
        <pc:chgData name="Erwan MENVIELLE" userId="32d1f8ae-224c-402a-ae8e-f0b7f6ee1a20" providerId="ADAL" clId="{C9D21716-D790-4D35-B4A8-A156B8A887EA}" dt="2021-05-27T09:48:30.835" v="3086" actId="26606"/>
        <pc:sldMkLst>
          <pc:docMk/>
          <pc:sldMk cId="4204664635" sldId="290"/>
        </pc:sldMkLst>
        <pc:spChg chg="add del mod">
          <ac:chgData name="Erwan MENVIELLE" userId="32d1f8ae-224c-402a-ae8e-f0b7f6ee1a20" providerId="ADAL" clId="{C9D21716-D790-4D35-B4A8-A156B8A887EA}" dt="2021-05-27T09:48:29.818" v="3085" actId="478"/>
          <ac:spMkLst>
            <pc:docMk/>
            <pc:sldMk cId="4204664635" sldId="290"/>
            <ac:spMk id="3" creationId="{5B68F5E3-25D6-4902-9F5C-AD58962D700A}"/>
          </ac:spMkLst>
        </pc:spChg>
        <pc:spChg chg="del">
          <ac:chgData name="Erwan MENVIELLE" userId="32d1f8ae-224c-402a-ae8e-f0b7f6ee1a20" providerId="ADAL" clId="{C9D21716-D790-4D35-B4A8-A156B8A887EA}" dt="2021-05-27T09:48:16.535" v="3079" actId="478"/>
          <ac:spMkLst>
            <pc:docMk/>
            <pc:sldMk cId="4204664635" sldId="290"/>
            <ac:spMk id="4" creationId="{F4256560-9BA5-405D-9F89-699FBAF41789}"/>
          </ac:spMkLst>
        </pc:spChg>
        <pc:spChg chg="add">
          <ac:chgData name="Erwan MENVIELLE" userId="32d1f8ae-224c-402a-ae8e-f0b7f6ee1a20" providerId="ADAL" clId="{C9D21716-D790-4D35-B4A8-A156B8A887EA}" dt="2021-05-27T09:48:30.835" v="3086" actId="26606"/>
          <ac:spMkLst>
            <pc:docMk/>
            <pc:sldMk cId="4204664635" sldId="290"/>
            <ac:spMk id="10" creationId="{42A4FC2C-047E-45A5-965D-8E1E3BF09BC6}"/>
          </ac:spMkLst>
        </pc:spChg>
        <pc:picChg chg="mod">
          <ac:chgData name="Erwan MENVIELLE" userId="32d1f8ae-224c-402a-ae8e-f0b7f6ee1a20" providerId="ADAL" clId="{C9D21716-D790-4D35-B4A8-A156B8A887EA}" dt="2021-05-27T09:48:30.835" v="3086" actId="26606"/>
          <ac:picMkLst>
            <pc:docMk/>
            <pc:sldMk cId="4204664635" sldId="290"/>
            <ac:picMk id="5" creationId="{7D10D4B9-35E0-4098-8AAA-757D6C76733C}"/>
          </ac:picMkLst>
        </pc:picChg>
      </pc:sldChg>
      <pc:sldChg chg="addSp delSp modSp mod setBg">
        <pc:chgData name="Erwan MENVIELLE" userId="32d1f8ae-224c-402a-ae8e-f0b7f6ee1a20" providerId="ADAL" clId="{C9D21716-D790-4D35-B4A8-A156B8A887EA}" dt="2021-05-27T09:48:27.303" v="3084" actId="478"/>
        <pc:sldMkLst>
          <pc:docMk/>
          <pc:sldMk cId="1656321244" sldId="324"/>
        </pc:sldMkLst>
        <pc:spChg chg="add del mod">
          <ac:chgData name="Erwan MENVIELLE" userId="32d1f8ae-224c-402a-ae8e-f0b7f6ee1a20" providerId="ADAL" clId="{C9D21716-D790-4D35-B4A8-A156B8A887EA}" dt="2021-05-27T09:48:27.303" v="3084" actId="478"/>
          <ac:spMkLst>
            <pc:docMk/>
            <pc:sldMk cId="1656321244" sldId="324"/>
            <ac:spMk id="3" creationId="{02DE70EB-239D-4BC7-8FE9-61C6B9684139}"/>
          </ac:spMkLst>
        </pc:spChg>
        <pc:spChg chg="del">
          <ac:chgData name="Erwan MENVIELLE" userId="32d1f8ae-224c-402a-ae8e-f0b7f6ee1a20" providerId="ADAL" clId="{C9D21716-D790-4D35-B4A8-A156B8A887EA}" dt="2021-05-27T09:48:19.668" v="3080" actId="478"/>
          <ac:spMkLst>
            <pc:docMk/>
            <pc:sldMk cId="1656321244" sldId="324"/>
            <ac:spMk id="6" creationId="{4196E968-645D-4449-996A-C9FB69D59C0A}"/>
          </ac:spMkLst>
        </pc:spChg>
        <pc:spChg chg="add">
          <ac:chgData name="Erwan MENVIELLE" userId="32d1f8ae-224c-402a-ae8e-f0b7f6ee1a20" providerId="ADAL" clId="{C9D21716-D790-4D35-B4A8-A156B8A887EA}" dt="2021-05-27T09:48:21.885" v="3081" actId="26606"/>
          <ac:spMkLst>
            <pc:docMk/>
            <pc:sldMk cId="1656321244" sldId="324"/>
            <ac:spMk id="10" creationId="{C1DD1A8A-57D5-4A81-AD04-532B043C5611}"/>
          </ac:spMkLst>
        </pc:spChg>
        <pc:spChg chg="add">
          <ac:chgData name="Erwan MENVIELLE" userId="32d1f8ae-224c-402a-ae8e-f0b7f6ee1a20" providerId="ADAL" clId="{C9D21716-D790-4D35-B4A8-A156B8A887EA}" dt="2021-05-27T09:48:21.885" v="3081" actId="26606"/>
          <ac:spMkLst>
            <pc:docMk/>
            <pc:sldMk cId="1656321244" sldId="324"/>
            <ac:spMk id="12" creationId="{007891EC-4501-44ED-A8C8-B11B6DB767AB}"/>
          </ac:spMkLst>
        </pc:spChg>
        <pc:picChg chg="add del mod">
          <ac:chgData name="Erwan MENVIELLE" userId="32d1f8ae-224c-402a-ae8e-f0b7f6ee1a20" providerId="ADAL" clId="{C9D21716-D790-4D35-B4A8-A156B8A887EA}" dt="2021-05-27T09:48:25.253" v="3083" actId="478"/>
          <ac:picMkLst>
            <pc:docMk/>
            <pc:sldMk cId="1656321244" sldId="324"/>
            <ac:picMk id="5" creationId="{B0E60513-A181-4412-B932-222346CB8B43}"/>
          </ac:picMkLst>
        </pc:picChg>
      </pc:sldChg>
      <pc:sldChg chg="addSp delSp modSp new mod setBg">
        <pc:chgData name="Erwan MENVIELLE" userId="32d1f8ae-224c-402a-ae8e-f0b7f6ee1a20" providerId="ADAL" clId="{C9D21716-D790-4D35-B4A8-A156B8A887EA}" dt="2021-05-27T09:47:54.985" v="3071" actId="478"/>
        <pc:sldMkLst>
          <pc:docMk/>
          <pc:sldMk cId="2576126843" sldId="325"/>
        </pc:sldMkLst>
        <pc:spChg chg="del mod ord">
          <ac:chgData name="Erwan MENVIELLE" userId="32d1f8ae-224c-402a-ae8e-f0b7f6ee1a20" providerId="ADAL" clId="{C9D21716-D790-4D35-B4A8-A156B8A887EA}" dt="2021-05-27T09:47:54.985" v="3071" actId="478"/>
          <ac:spMkLst>
            <pc:docMk/>
            <pc:sldMk cId="2576126843" sldId="325"/>
            <ac:spMk id="2" creationId="{09CD3A20-90BB-4CA8-9066-885C482D534B}"/>
          </ac:spMkLst>
        </pc:spChg>
        <pc:spChg chg="del">
          <ac:chgData name="Erwan MENVIELLE" userId="32d1f8ae-224c-402a-ae8e-f0b7f6ee1a20" providerId="ADAL" clId="{C9D21716-D790-4D35-B4A8-A156B8A887EA}" dt="2021-05-27T09:30:53.585" v="2982" actId="478"/>
          <ac:spMkLst>
            <pc:docMk/>
            <pc:sldMk cId="2576126843" sldId="325"/>
            <ac:spMk id="3" creationId="{62D27D53-6DE9-4A4F-A75B-7933B014AA47}"/>
          </ac:spMkLst>
        </pc:spChg>
        <pc:spChg chg="add">
          <ac:chgData name="Erwan MENVIELLE" userId="32d1f8ae-224c-402a-ae8e-f0b7f6ee1a20" providerId="ADAL" clId="{C9D21716-D790-4D35-B4A8-A156B8A887EA}" dt="2021-05-27T09:47:51.653" v="3070" actId="26606"/>
          <ac:spMkLst>
            <pc:docMk/>
            <pc:sldMk cId="2576126843" sldId="325"/>
            <ac:spMk id="9" creationId="{C1DD1A8A-57D5-4A81-AD04-532B043C5611}"/>
          </ac:spMkLst>
        </pc:spChg>
        <pc:spChg chg="add">
          <ac:chgData name="Erwan MENVIELLE" userId="32d1f8ae-224c-402a-ae8e-f0b7f6ee1a20" providerId="ADAL" clId="{C9D21716-D790-4D35-B4A8-A156B8A887EA}" dt="2021-05-27T09:47:51.653" v="3070" actId="26606"/>
          <ac:spMkLst>
            <pc:docMk/>
            <pc:sldMk cId="2576126843" sldId="325"/>
            <ac:spMk id="11" creationId="{007891EC-4501-44ED-A8C8-B11B6DB767AB}"/>
          </ac:spMkLst>
        </pc:spChg>
        <pc:picChg chg="add mod">
          <ac:chgData name="Erwan MENVIELLE" userId="32d1f8ae-224c-402a-ae8e-f0b7f6ee1a20" providerId="ADAL" clId="{C9D21716-D790-4D35-B4A8-A156B8A887EA}" dt="2021-05-27T09:47:51.653" v="3070" actId="26606"/>
          <ac:picMkLst>
            <pc:docMk/>
            <pc:sldMk cId="2576126843" sldId="325"/>
            <ac:picMk id="4" creationId="{8AB60967-6297-40D9-9890-2DA6A3248ED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810049-6314-4260-8E40-871A6531B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5885700-6E5D-4791-825D-2B8029C6B6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DBBF0D-70AA-4F07-BC99-5415E8C1D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EF55-E03B-4A40-BD7C-8FFB2850523A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2111B2-EC95-45DB-907F-42B42E06D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A431C9-EA8E-4F06-B31E-4D14D7BB2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AA94-B078-43B9-B48E-E4A0E45D52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457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99C8CE-C400-4BFB-BB72-1FF12DF2D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207DC5E-2153-4219-A0D4-8344095CD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DA9E10-0B38-4B52-9ABB-D8B65B928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EF55-E03B-4A40-BD7C-8FFB2850523A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70ED14-F6DD-476A-90D2-CAB418223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AC57F3-D31F-4FF4-9AF2-8C9C11762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AA94-B078-43B9-B48E-E4A0E45D52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194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B7C3788-B223-4923-9881-09A0FFE675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B432EC-E012-4614-A087-59A4EF6BF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F5F978-DBEE-40FF-9EEA-1221BD76A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EF55-E03B-4A40-BD7C-8FFB2850523A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2BFDF8-9015-4AC0-BB16-5CABC76AD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2CEF2D-AB0C-42ED-81EF-0024354BA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AA94-B078-43B9-B48E-E4A0E45D52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2461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780F47-3E28-4996-AC75-4EDCF5EE1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8E4770-A6EB-463A-92CE-9BABFF33E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0057DA-D226-43CC-BB4A-BB862604B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EF55-E03B-4A40-BD7C-8FFB2850523A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4E23B1-ABE3-4B31-BEE5-F477D6BA6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54EA77-AF19-4FC1-8F8B-0B45C3C5D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AA94-B078-43B9-B48E-E4A0E45D52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558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EC6B27-3F9E-4AE6-8624-C502A2B8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23B6C8-9343-462E-AF9C-49E0A2570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28924F-6D73-462E-A08D-9263B873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EF55-E03B-4A40-BD7C-8FFB2850523A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34B4C7-7409-4B18-995F-B2C888368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D4B403-B3FB-4AD5-853E-6D3359921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AA94-B078-43B9-B48E-E4A0E45D52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50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F1FDED-B075-46CE-82A2-D56C74736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0BD66E-AE8E-4E50-A7AC-59DD226BE7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FE99AA8-F31A-4A0A-8472-FE42987E5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375A920-B3B2-4758-90AF-C66B86C8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EF55-E03B-4A40-BD7C-8FFB2850523A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E96702-8EC6-46AB-A716-077063510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D079A5-9988-41E2-A28C-8FBBA4213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AA94-B078-43B9-B48E-E4A0E45D52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6289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F43D3-0976-4626-A054-6FD78F75A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98FBBCE-699B-456F-B60F-FAE4CECCE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FBDDF9A-9262-4F9F-832E-DCDDAE3D3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EB2F89D-B805-4AA8-BEDB-9985C67F3F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29F17C8-F1C8-4BC5-B38A-E8ED503C8A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C78A4F3-7736-4AA3-8F46-FCF3C5C6B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EF55-E03B-4A40-BD7C-8FFB2850523A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7208076-2685-44AF-819D-F307BEC18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DC53999-98F4-4033-9E8A-AD341CDBA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AA94-B078-43B9-B48E-E4A0E45D52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8802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747775-4782-4686-96C8-10D1B94DC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B0ED777-0E7D-405D-B005-C8106ED8D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EF55-E03B-4A40-BD7C-8FFB2850523A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1E25D2B-B0F5-447D-BFEF-179AF4E6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2CE377-D4CB-4277-BEEF-A22FA01F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AA94-B078-43B9-B48E-E4A0E45D52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6285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70BBEB5-D9A0-464B-9BC3-7D36BEC6C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EF55-E03B-4A40-BD7C-8FFB2850523A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C9C936D-54C2-496B-B8F3-1BE924F20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D951E8-D28B-4B9A-9760-6EC20A74B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AA94-B078-43B9-B48E-E4A0E45D52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4934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E6D697-6256-4ACE-8104-2993C4BCA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6A67B9-5CCD-4222-A1D0-F03952593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B51CF28-BA02-45CF-B13C-EE750B005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4A11CE-6203-4600-BAD1-248A0B47D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EF55-E03B-4A40-BD7C-8FFB2850523A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D17483-1CAE-4D23-A0CF-5F9724AF3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D0C5BAA-AD2A-4562-98F3-27FCD875D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AA94-B078-43B9-B48E-E4A0E45D52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146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7A10E2-5932-4A02-BF0E-09BE70162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E0AF8C6-202E-4DDC-95D0-B8D3BC69E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CBF2B0-B414-490D-97F2-35C76D461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2C50D57-5959-44C9-928D-E16E16124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EF55-E03B-4A40-BD7C-8FFB2850523A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CAEE96-656F-4D7C-BC6C-F9AEC0486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0A43C93-E126-4946-A14F-F02B59ADF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AA94-B078-43B9-B48E-E4A0E45D52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3703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B3F2C7C-4715-4564-A71A-E83DA57B5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D8B643-63F4-41B0-9143-FCDD43D19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9B3005-1824-4501-A210-D54AF135EA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3EF55-E03B-4A40-BD7C-8FFB2850523A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684E7C-05D8-4767-90FB-22192DBDF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DC53E8-782B-41EB-A062-D016C3384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CAA94-B078-43B9-B48E-E4A0E45D52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39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herbe, ciel, extérieur, rivière&#10;&#10;Description générée automatiquement">
            <a:extLst>
              <a:ext uri="{FF2B5EF4-FFF2-40B4-BE49-F238E27FC236}">
                <a16:creationId xmlns:a16="http://schemas.microsoft.com/office/drawing/2014/main" id="{D0629B15-88A4-4264-9734-F4916F08D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0" b="1980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19688E-E75E-4B45-A979-CE95F9D569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1155977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r-FR" sz="5200" dirty="0">
                <a:solidFill>
                  <a:schemeClr val="bg1"/>
                </a:solidFill>
              </a:rPr>
              <a:t>Restaurer le fonctionnement hydromorphologique des cours d’eau en faveur de la biodiversité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F8DF9F2-F6CA-45E7-B107-9DE828A325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5472520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Mises en situation - 01/06/2021</a:t>
            </a:r>
          </a:p>
        </p:txBody>
      </p:sp>
    </p:spTree>
    <p:extLst>
      <p:ext uri="{BB962C8B-B14F-4D97-AF65-F5344CB8AC3E}">
        <p14:creationId xmlns:p14="http://schemas.microsoft.com/office/powerpoint/2010/main" val="1705493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624DD9-5BF8-4E73-814D-0B0B623BF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Mise en défens des berges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EEE6B4-713F-42AA-8E5A-F79BD6167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Permet d’éviter le piétinement des berges, le départ de matières en suspension et la pollution bactériologique</a:t>
            </a:r>
          </a:p>
          <a:p>
            <a:r>
              <a:rPr lang="fr-FR" dirty="0"/>
              <a:t>Limite la dégradation des cours d’eau</a:t>
            </a:r>
          </a:p>
          <a:p>
            <a:r>
              <a:rPr lang="fr-FR" dirty="0"/>
              <a:t>Améliore la qualité de l’abreuvement</a:t>
            </a:r>
          </a:p>
          <a:p>
            <a:r>
              <a:rPr lang="fr-FR" dirty="0"/>
              <a:t>Toujours en accord avec l’exploitant</a:t>
            </a:r>
          </a:p>
          <a:p>
            <a:r>
              <a:rPr lang="fr-FR" dirty="0"/>
              <a:t>Différentes techniques possibles pour l’abreuvement</a:t>
            </a:r>
          </a:p>
        </p:txBody>
      </p:sp>
    </p:spTree>
    <p:extLst>
      <p:ext uri="{BB962C8B-B14F-4D97-AF65-F5344CB8AC3E}">
        <p14:creationId xmlns:p14="http://schemas.microsoft.com/office/powerpoint/2010/main" val="547428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herbe, arbre, extérieur, eau&#10;&#10;Description générée automatiquement">
            <a:extLst>
              <a:ext uri="{FF2B5EF4-FFF2-40B4-BE49-F238E27FC236}">
                <a16:creationId xmlns:a16="http://schemas.microsoft.com/office/drawing/2014/main" id="{E838A622-6DFF-4D32-9062-A7EDF5E6D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461" y="365125"/>
            <a:ext cx="4032000" cy="30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 descr="Une image contenant extérieur, ciel, nature, eau&#10;&#10;Description générée automatiquement">
            <a:extLst>
              <a:ext uri="{FF2B5EF4-FFF2-40B4-BE49-F238E27FC236}">
                <a16:creationId xmlns:a16="http://schemas.microsoft.com/office/drawing/2014/main" id="{FC9CB118-5D08-4F08-BEAC-6B0D05712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540" y="365125"/>
            <a:ext cx="4031999" cy="30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 descr="Une image contenant herbe, extérieur, jardin&#10;&#10;Description générée automatiquement">
            <a:extLst>
              <a:ext uri="{FF2B5EF4-FFF2-40B4-BE49-F238E27FC236}">
                <a16:creationId xmlns:a16="http://schemas.microsoft.com/office/drawing/2014/main" id="{6661F1E7-C26E-4373-84A4-85FBD3D22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461" y="3591005"/>
            <a:ext cx="4032000" cy="30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9610FB5-BB88-452A-B266-A0A644B79DC7}"/>
              </a:ext>
            </a:extLst>
          </p:cNvPr>
          <p:cNvSpPr txBox="1"/>
          <p:nvPr/>
        </p:nvSpPr>
        <p:spPr>
          <a:xfrm>
            <a:off x="4930236" y="3013689"/>
            <a:ext cx="28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5C7D2A5-B9F7-4D0D-8FCF-65B5F1F18243}"/>
              </a:ext>
            </a:extLst>
          </p:cNvPr>
          <p:cNvSpPr txBox="1"/>
          <p:nvPr/>
        </p:nvSpPr>
        <p:spPr>
          <a:xfrm>
            <a:off x="4930235" y="6245673"/>
            <a:ext cx="28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DD18A71-2F81-46C2-A41D-379D76301EDD}"/>
              </a:ext>
            </a:extLst>
          </p:cNvPr>
          <p:cNvSpPr txBox="1"/>
          <p:nvPr/>
        </p:nvSpPr>
        <p:spPr>
          <a:xfrm>
            <a:off x="10723312" y="3013689"/>
            <a:ext cx="28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3</a:t>
            </a:r>
          </a:p>
        </p:txBody>
      </p:sp>
      <p:pic>
        <p:nvPicPr>
          <p:cNvPr id="14" name="Image 13" descr="Une image contenant arbre, extérieur, eau, rivière&#10;&#10;Description générée automatiquement">
            <a:extLst>
              <a:ext uri="{FF2B5EF4-FFF2-40B4-BE49-F238E27FC236}">
                <a16:creationId xmlns:a16="http://schemas.microsoft.com/office/drawing/2014/main" id="{012887E3-C3F4-4C30-86C4-C33745ACB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537" y="3591005"/>
            <a:ext cx="4032000" cy="30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851979E-4966-4DA0-9FF9-4E14F9C82423}"/>
              </a:ext>
            </a:extLst>
          </p:cNvPr>
          <p:cNvSpPr txBox="1"/>
          <p:nvPr/>
        </p:nvSpPr>
        <p:spPr>
          <a:xfrm>
            <a:off x="10723311" y="6245673"/>
            <a:ext cx="28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37587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4BD206-4B39-4DC7-85AE-7FE400937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réalisations : la Brèche à Monchy Saint Eloi (Moulinière)</a:t>
            </a:r>
          </a:p>
        </p:txBody>
      </p:sp>
      <p:pic>
        <p:nvPicPr>
          <p:cNvPr id="5" name="Espace réservé du contenu 4" descr="Une image contenant herbe, extérieur, ciel&#10;&#10;Description générée automatiquement">
            <a:extLst>
              <a:ext uri="{FF2B5EF4-FFF2-40B4-BE49-F238E27FC236}">
                <a16:creationId xmlns:a16="http://schemas.microsoft.com/office/drawing/2014/main" id="{B85D2142-9845-4FC0-B4D5-D2649F7B0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90" y="1792069"/>
            <a:ext cx="58017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 descr="Une image contenant extérieur, ciel, nature, eau&#10;&#10;Description générée automatiquement">
            <a:extLst>
              <a:ext uri="{FF2B5EF4-FFF2-40B4-BE49-F238E27FC236}">
                <a16:creationId xmlns:a16="http://schemas.microsoft.com/office/drawing/2014/main" id="{F5456245-B162-422B-A8C5-58027D04E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7" y="1792069"/>
            <a:ext cx="58017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2003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396080-37CC-4B53-A949-2D296DAEC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réalisations : la confluence ru de la Garde / Brèche à Clermont</a:t>
            </a:r>
          </a:p>
        </p:txBody>
      </p:sp>
      <p:pic>
        <p:nvPicPr>
          <p:cNvPr id="5" name="Image 4" descr="Une image contenant herbe, arbre, extérieur, bâtiment&#10;&#10;Description générée automatiquement">
            <a:extLst>
              <a:ext uri="{FF2B5EF4-FFF2-40B4-BE49-F238E27FC236}">
                <a16:creationId xmlns:a16="http://schemas.microsoft.com/office/drawing/2014/main" id="{32506629-692C-4B49-AA6D-AABA67E43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68759"/>
            <a:ext cx="5278016" cy="395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03B66F-419E-47DF-B173-8908DC871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6" y="1968759"/>
            <a:ext cx="5278016" cy="395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4369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838C5-D9DE-44C4-9407-1609DAE3C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Gérer les enjeux à proximité des cours d’eau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7F2D6E-9DB7-4FF4-82A6-F81C1C0FD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Quel est l’enjeu à protéger ? Quel coût de la protection ?</a:t>
            </a:r>
          </a:p>
          <a:p>
            <a:r>
              <a:rPr lang="fr-FR" dirty="0"/>
              <a:t>Eviter de positionner les enjeux en bord de cours d’eau, les éloigner</a:t>
            </a:r>
          </a:p>
          <a:p>
            <a:r>
              <a:rPr lang="fr-FR" dirty="0"/>
              <a:t>Favoriser des techniques végétales : meilleur intérêt écologique, meilleure intégration paysagère</a:t>
            </a:r>
          </a:p>
        </p:txBody>
      </p:sp>
    </p:spTree>
    <p:extLst>
      <p:ext uri="{BB962C8B-B14F-4D97-AF65-F5344CB8AC3E}">
        <p14:creationId xmlns:p14="http://schemas.microsoft.com/office/powerpoint/2010/main" val="1769398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erbe, extérieur, eau, nature&#10;&#10;Description générée automatiquement">
            <a:extLst>
              <a:ext uri="{FF2B5EF4-FFF2-40B4-BE49-F238E27FC236}">
                <a16:creationId xmlns:a16="http://schemas.microsoft.com/office/drawing/2014/main" id="{569F336C-7C29-47F8-9CE0-280F684B3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73" y="161558"/>
            <a:ext cx="4251588" cy="318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 descr="Une image contenant arbre, extérieur, nature, eau&#10;&#10;Description générée automatiquement">
            <a:extLst>
              <a:ext uri="{FF2B5EF4-FFF2-40B4-BE49-F238E27FC236}">
                <a16:creationId xmlns:a16="http://schemas.microsoft.com/office/drawing/2014/main" id="{D9003CFE-D407-4398-943B-596772D80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73" y="3507750"/>
            <a:ext cx="4251589" cy="318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197B6E0-DC12-4E0B-AE85-F3E0C6EE93FC}"/>
              </a:ext>
            </a:extLst>
          </p:cNvPr>
          <p:cNvSpPr txBox="1"/>
          <p:nvPr/>
        </p:nvSpPr>
        <p:spPr>
          <a:xfrm>
            <a:off x="5207356" y="6324423"/>
            <a:ext cx="28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3DF288-C8EF-4648-A945-4ECEC44F3264}"/>
              </a:ext>
            </a:extLst>
          </p:cNvPr>
          <p:cNvSpPr txBox="1"/>
          <p:nvPr/>
        </p:nvSpPr>
        <p:spPr>
          <a:xfrm>
            <a:off x="5285389" y="2980918"/>
            <a:ext cx="28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1</a:t>
            </a:r>
          </a:p>
        </p:txBody>
      </p:sp>
      <p:pic>
        <p:nvPicPr>
          <p:cNvPr id="7" name="Image 6" descr="Une image contenant herbe, extérieur, ciel, maison&#10;&#10;Description générée automatiquement">
            <a:extLst>
              <a:ext uri="{FF2B5EF4-FFF2-40B4-BE49-F238E27FC236}">
                <a16:creationId xmlns:a16="http://schemas.microsoft.com/office/drawing/2014/main" id="{54905165-0111-4A92-9BA4-CBA789176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036" y="3507750"/>
            <a:ext cx="4251589" cy="318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 descr="Une image contenant extérieur, herbe, ciel, pelle électrique&#10;&#10;Description générée automatiquement">
            <a:extLst>
              <a:ext uri="{FF2B5EF4-FFF2-40B4-BE49-F238E27FC236}">
                <a16:creationId xmlns:a16="http://schemas.microsoft.com/office/drawing/2014/main" id="{951B14D0-0C95-4A21-BACE-CA1C13967B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036" y="161558"/>
            <a:ext cx="4251591" cy="3188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122BDBF-3F18-435C-A39F-6CB737227B15}"/>
              </a:ext>
            </a:extLst>
          </p:cNvPr>
          <p:cNvSpPr txBox="1"/>
          <p:nvPr/>
        </p:nvSpPr>
        <p:spPr>
          <a:xfrm>
            <a:off x="10551408" y="2980918"/>
            <a:ext cx="28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E0B5C1F-D411-4717-873B-76CE675B1433}"/>
              </a:ext>
            </a:extLst>
          </p:cNvPr>
          <p:cNvSpPr txBox="1"/>
          <p:nvPr/>
        </p:nvSpPr>
        <p:spPr>
          <a:xfrm>
            <a:off x="10551408" y="6259891"/>
            <a:ext cx="28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9051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herbe, extérieur, arbre, plante&#10;&#10;Description générée automatiquement">
            <a:extLst>
              <a:ext uri="{FF2B5EF4-FFF2-40B4-BE49-F238E27FC236}">
                <a16:creationId xmlns:a16="http://schemas.microsoft.com/office/drawing/2014/main" id="{D5A8D7AA-4D0D-4667-ADE2-F6533D8BA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42"/>
          <a:stretch/>
        </p:blipFill>
        <p:spPr>
          <a:xfrm rot="5400000">
            <a:off x="8269173" y="92719"/>
            <a:ext cx="3071326" cy="3264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 descr="Une image contenant arbre, extérieur, rivière, plante&#10;&#10;Description générée automatiquement">
            <a:extLst>
              <a:ext uri="{FF2B5EF4-FFF2-40B4-BE49-F238E27FC236}">
                <a16:creationId xmlns:a16="http://schemas.microsoft.com/office/drawing/2014/main" id="{76854E02-C857-459E-8472-BFBC729DB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400"/>
            <a:ext cx="4095101" cy="307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 descr="Une image contenant arbre, extérieur, nature, forêt&#10;&#10;Description générée automatiquement">
            <a:extLst>
              <a:ext uri="{FF2B5EF4-FFF2-40B4-BE49-F238E27FC236}">
                <a16:creationId xmlns:a16="http://schemas.microsoft.com/office/drawing/2014/main" id="{90FE016E-2C53-4DA0-99A9-F957D7CAB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67578"/>
            <a:ext cx="4095101" cy="307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 descr="Une image contenant arbre, nature, forêt, boisé&#10;&#10;Description générée automatiquement">
            <a:extLst>
              <a:ext uri="{FF2B5EF4-FFF2-40B4-BE49-F238E27FC236}">
                <a16:creationId xmlns:a16="http://schemas.microsoft.com/office/drawing/2014/main" id="{E2C005FC-2CA0-48BB-8C4E-53B312B5D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286" y="3667578"/>
            <a:ext cx="4095101" cy="307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71755874-A9E0-485E-8800-22EE7D1A5C35}"/>
              </a:ext>
            </a:extLst>
          </p:cNvPr>
          <p:cNvSpPr/>
          <p:nvPr/>
        </p:nvSpPr>
        <p:spPr>
          <a:xfrm>
            <a:off x="5663682" y="1362269"/>
            <a:ext cx="1819469" cy="811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2E57A2D5-E09D-4E6B-B93E-A91CE4CE2903}"/>
              </a:ext>
            </a:extLst>
          </p:cNvPr>
          <p:cNvSpPr/>
          <p:nvPr/>
        </p:nvSpPr>
        <p:spPr>
          <a:xfrm>
            <a:off x="5435559" y="4683967"/>
            <a:ext cx="1819469" cy="811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A41BE27-1C1E-48C1-B5B5-40AD4597AE53}"/>
              </a:ext>
            </a:extLst>
          </p:cNvPr>
          <p:cNvSpPr txBox="1"/>
          <p:nvPr/>
        </p:nvSpPr>
        <p:spPr>
          <a:xfrm>
            <a:off x="5350220" y="2521059"/>
            <a:ext cx="21140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Entretien de cours d’eau réalisé par le SMBVB</a:t>
            </a:r>
          </a:p>
        </p:txBody>
      </p:sp>
    </p:spTree>
    <p:extLst>
      <p:ext uri="{BB962C8B-B14F-4D97-AF65-F5344CB8AC3E}">
        <p14:creationId xmlns:p14="http://schemas.microsoft.com/office/powerpoint/2010/main" val="1477203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31CACC-7774-4C67-A2F1-79259E988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L’entretien de cours d’eau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3F2610-2C1F-4DD0-A7D0-48E372901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Le curage est soumis à autorisation au titre de la loi sur l’eau et à proscrire pour l’entretien courant de cours d’eau =&gt; n’empêche pas l’envasement, voire l’augmente</a:t>
            </a:r>
          </a:p>
          <a:p>
            <a:r>
              <a:rPr lang="fr-FR" dirty="0"/>
              <a:t>L’utilisation de produits phyto sanitaires est interdite en bord de cours d’eau</a:t>
            </a:r>
          </a:p>
          <a:p>
            <a:r>
              <a:rPr lang="fr-FR" dirty="0"/>
              <a:t>L’entretien d’un cours d’eau consiste à agir sur la végétation dans le but d’obtenir une ripisylve diversifiée en âges et en espèces, et une alternance ombre / lumière</a:t>
            </a:r>
          </a:p>
          <a:p>
            <a:r>
              <a:rPr lang="fr-FR" dirty="0"/>
              <a:t>Pas de coupe à blanc</a:t>
            </a:r>
          </a:p>
          <a:p>
            <a:r>
              <a:rPr lang="fr-FR" dirty="0"/>
              <a:t>Abattage des arbres morts, </a:t>
            </a:r>
            <a:r>
              <a:rPr lang="fr-FR" dirty="0" err="1"/>
              <a:t>dépérissants</a:t>
            </a:r>
            <a:r>
              <a:rPr lang="fr-FR" dirty="0"/>
              <a:t>, vieillissants. Création de trouées. Enlèvement sélectif des embâcles.</a:t>
            </a:r>
          </a:p>
        </p:txBody>
      </p:sp>
    </p:spTree>
    <p:extLst>
      <p:ext uri="{BB962C8B-B14F-4D97-AF65-F5344CB8AC3E}">
        <p14:creationId xmlns:p14="http://schemas.microsoft.com/office/powerpoint/2010/main" val="2793333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erbe, extérieur, nature, champ&#10;&#10;Description générée automatiquement">
            <a:extLst>
              <a:ext uri="{FF2B5EF4-FFF2-40B4-BE49-F238E27FC236}">
                <a16:creationId xmlns:a16="http://schemas.microsoft.com/office/drawing/2014/main" id="{61A44420-BFBE-440B-9F7D-C9ED227DC6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913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Image 3" descr="Une image contenant herbe, extérieur, champ, bâtiment&#10;&#10;Description générée automatiquement">
            <a:extLst>
              <a:ext uri="{FF2B5EF4-FFF2-40B4-BE49-F238E27FC236}">
                <a16:creationId xmlns:a16="http://schemas.microsoft.com/office/drawing/2014/main" id="{B3CCBCA7-4F60-4A0E-9D51-49763C9238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6" r="2" b="100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0" name="Image 9" descr="Une image contenant extérieur, herbe, train, forêt&#10;&#10;Description générée automatiquement">
            <a:extLst>
              <a:ext uri="{FF2B5EF4-FFF2-40B4-BE49-F238E27FC236}">
                <a16:creationId xmlns:a16="http://schemas.microsoft.com/office/drawing/2014/main" id="{A81A9718-503E-40D1-AEC3-82DBE156A9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2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89DAC4E-35C9-4B4F-9E51-4E3D23DD1D5D}"/>
              </a:ext>
            </a:extLst>
          </p:cNvPr>
          <p:cNvSpPr txBox="1"/>
          <p:nvPr/>
        </p:nvSpPr>
        <p:spPr>
          <a:xfrm>
            <a:off x="253486" y="2967693"/>
            <a:ext cx="3730685" cy="1143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fr-FR" sz="2400" dirty="0"/>
              <a:t>Quel problème ?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fr-FR" sz="2400" dirty="0"/>
              <a:t>Quelles solutions envisageables ?</a:t>
            </a:r>
          </a:p>
        </p:txBody>
      </p:sp>
      <p:pic>
        <p:nvPicPr>
          <p:cNvPr id="7" name="Image 6" descr="Une image contenant arbre, extérieur, plante, forêt&#10;&#10;Description générée automatiquement">
            <a:extLst>
              <a:ext uri="{FF2B5EF4-FFF2-40B4-BE49-F238E27FC236}">
                <a16:creationId xmlns:a16="http://schemas.microsoft.com/office/drawing/2014/main" id="{CC6AAFFA-0946-4828-8CC9-079C05E0A8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7" r="2" b="34397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0302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extérieur, girafe, saleté, herbe&#10;&#10;Description générée automatiquement">
            <a:extLst>
              <a:ext uri="{FF2B5EF4-FFF2-40B4-BE49-F238E27FC236}">
                <a16:creationId xmlns:a16="http://schemas.microsoft.com/office/drawing/2014/main" id="{3804E05B-DF8E-4CED-B3AD-F3F86660AF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913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9D8EEC1-210D-4E34-890C-40186A28B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716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" name="Image 4" descr="Une image contenant extérieur, herbe, eau, bâtiment&#10;&#10;Description générée automatiquement">
            <a:extLst>
              <a:ext uri="{FF2B5EF4-FFF2-40B4-BE49-F238E27FC236}">
                <a16:creationId xmlns:a16="http://schemas.microsoft.com/office/drawing/2014/main" id="{9718257F-3AB4-4F06-8E87-D9EEAEEF7C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92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53DB723-523D-49EE-9F4E-27F9AB454329}"/>
              </a:ext>
            </a:extLst>
          </p:cNvPr>
          <p:cNvSpPr txBox="1"/>
          <p:nvPr/>
        </p:nvSpPr>
        <p:spPr>
          <a:xfrm>
            <a:off x="329181" y="2487448"/>
            <a:ext cx="2807208" cy="1828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fr-FR" sz="2400" dirty="0"/>
              <a:t>Epis, banquettes : des solutions simples et peu coûteuses pour restaurer les cours d’eau</a:t>
            </a:r>
          </a:p>
        </p:txBody>
      </p:sp>
      <p:pic>
        <p:nvPicPr>
          <p:cNvPr id="7" name="Image 6" descr="Une image contenant extérieur, rivière, eau, girafe&#10;&#10;Description générée automatiquement">
            <a:extLst>
              <a:ext uri="{FF2B5EF4-FFF2-40B4-BE49-F238E27FC236}">
                <a16:creationId xmlns:a16="http://schemas.microsoft.com/office/drawing/2014/main" id="{7AAA74A1-56DF-49A9-9CA7-A32CA417A4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268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7176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38E294-5C74-4E4C-9956-D43412CB1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302" y="3305996"/>
            <a:ext cx="3575364" cy="1325563"/>
          </a:xfrm>
        </p:spPr>
        <p:txBody>
          <a:bodyPr>
            <a:normAutofit/>
          </a:bodyPr>
          <a:lstStyle/>
          <a:p>
            <a:pPr algn="ctr"/>
            <a:r>
              <a:rPr lang="fr-FR" sz="2800" dirty="0">
                <a:latin typeface="+mn-lt"/>
              </a:rPr>
              <a:t>Que préconisez vous? Pourquoi?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A8D4A3E-D6A1-49E4-9AFD-225D83AE6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2" y="155821"/>
            <a:ext cx="4127736" cy="3095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Espace réservé du contenu 4" descr="Une image contenant herbe, extérieur, plante, arbre&#10;&#10;Description générée automatiquement">
            <a:extLst>
              <a:ext uri="{FF2B5EF4-FFF2-40B4-BE49-F238E27FC236}">
                <a16:creationId xmlns:a16="http://schemas.microsoft.com/office/drawing/2014/main" id="{E737AE76-5331-4893-A085-0CA208A83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439" y="155821"/>
            <a:ext cx="4127736" cy="3095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 descr="Une image contenant arbre, rivière, nature, entouré&#10;&#10;Description générée automatiquement">
            <a:extLst>
              <a:ext uri="{FF2B5EF4-FFF2-40B4-BE49-F238E27FC236}">
                <a16:creationId xmlns:a16="http://schemas.microsoft.com/office/drawing/2014/main" id="{3CB0D402-5950-42C2-A207-2FC816F78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2" y="3552004"/>
            <a:ext cx="4163986" cy="3122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0B26DA9C-54F7-45FB-B020-5E30793216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439" y="3429000"/>
            <a:ext cx="4127736" cy="3095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63366EC-D2D4-4B4A-B038-31B3229921D5}"/>
              </a:ext>
            </a:extLst>
          </p:cNvPr>
          <p:cNvSpPr txBox="1"/>
          <p:nvPr/>
        </p:nvSpPr>
        <p:spPr>
          <a:xfrm>
            <a:off x="4652183" y="795781"/>
            <a:ext cx="28876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Un élu vous a signalé divers embâcles sur sa commune.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E736A24-A465-4209-BD75-450BC1C8B2C3}"/>
              </a:ext>
            </a:extLst>
          </p:cNvPr>
          <p:cNvSpPr txBox="1"/>
          <p:nvPr/>
        </p:nvSpPr>
        <p:spPr>
          <a:xfrm>
            <a:off x="4079076" y="2861289"/>
            <a:ext cx="28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A77C5E6D-810C-4B05-91C3-7DD1FE881CD5}"/>
              </a:ext>
            </a:extLst>
          </p:cNvPr>
          <p:cNvSpPr txBox="1"/>
          <p:nvPr/>
        </p:nvSpPr>
        <p:spPr>
          <a:xfrm>
            <a:off x="4079076" y="6235062"/>
            <a:ext cx="28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2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A91A0AE-C938-4349-A996-1D5E96B870B3}"/>
              </a:ext>
            </a:extLst>
          </p:cNvPr>
          <p:cNvSpPr txBox="1"/>
          <p:nvPr/>
        </p:nvSpPr>
        <p:spPr>
          <a:xfrm>
            <a:off x="11645232" y="2872232"/>
            <a:ext cx="28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3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33A86C0-3751-4A2C-8DA7-D92552375EE6}"/>
              </a:ext>
            </a:extLst>
          </p:cNvPr>
          <p:cNvSpPr txBox="1"/>
          <p:nvPr/>
        </p:nvSpPr>
        <p:spPr>
          <a:xfrm>
            <a:off x="11645232" y="6050396"/>
            <a:ext cx="28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80675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74372A-D221-4722-B167-FAB3A3AA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Mise en place d’épis et de banquettes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679FE0-23D8-47B1-91A2-9368B6052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L’envasement est lié à une vitesse d’écoulement trop faible</a:t>
            </a:r>
          </a:p>
          <a:p>
            <a:r>
              <a:rPr lang="fr-FR" dirty="0"/>
              <a:t>Pour augmenter la vitesse, il suffit de réduire la section d’écoulement</a:t>
            </a:r>
          </a:p>
          <a:p>
            <a:r>
              <a:rPr lang="fr-FR" dirty="0"/>
              <a:t>La mise en place d’épis ou de banquettes permet d’atteindre cet objectif à moindre coût, sans augmenter le risque inondation</a:t>
            </a:r>
          </a:p>
        </p:txBody>
      </p:sp>
    </p:spTree>
    <p:extLst>
      <p:ext uri="{BB962C8B-B14F-4D97-AF65-F5344CB8AC3E}">
        <p14:creationId xmlns:p14="http://schemas.microsoft.com/office/powerpoint/2010/main" val="128535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AC45420-169B-4364-ADE0-2B14DA81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fr-FR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 continuité écologique – retour d’expérience sur le moulin d’Aneuze (Agnetz)</a:t>
            </a:r>
          </a:p>
        </p:txBody>
      </p:sp>
      <p:pic>
        <p:nvPicPr>
          <p:cNvPr id="7" name="Image 6" descr="Une image contenant extérieur, arbre, rivière, nature&#10;&#10;Description générée automatiquement">
            <a:extLst>
              <a:ext uri="{FF2B5EF4-FFF2-40B4-BE49-F238E27FC236}">
                <a16:creationId xmlns:a16="http://schemas.microsoft.com/office/drawing/2014/main" id="{A2D664A8-59D4-4F7D-8EC6-2FDE309BB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616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Espace réservé du contenu 4" descr="Une image contenant nature, herbe, eau, chute d’eau&#10;&#10;Description générée automatiquement">
            <a:extLst>
              <a:ext uri="{FF2B5EF4-FFF2-40B4-BE49-F238E27FC236}">
                <a16:creationId xmlns:a16="http://schemas.microsoft.com/office/drawing/2014/main" id="{A35C1B4D-1B2B-420E-BC88-E0F835377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616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8833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AB60967-6297-40D9-9890-2DA6A3248E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" b="2327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26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arbre, extérieur, rivière, eau&#10;&#10;Description générée automatiquement">
            <a:extLst>
              <a:ext uri="{FF2B5EF4-FFF2-40B4-BE49-F238E27FC236}">
                <a16:creationId xmlns:a16="http://schemas.microsoft.com/office/drawing/2014/main" id="{93F892B6-DA01-4106-8191-74819263E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3" b="168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83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arbre, extérieur, ciel, terrain&#10;&#10;Description générée automatiquement">
            <a:extLst>
              <a:ext uri="{FF2B5EF4-FFF2-40B4-BE49-F238E27FC236}">
                <a16:creationId xmlns:a16="http://schemas.microsoft.com/office/drawing/2014/main" id="{4FB4A237-96AF-421B-A0B5-CA070AA10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" b="230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39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arbre, extérieur, terrain, ciel&#10;&#10;Description générée automatiquement">
            <a:extLst>
              <a:ext uri="{FF2B5EF4-FFF2-40B4-BE49-F238E27FC236}">
                <a16:creationId xmlns:a16="http://schemas.microsoft.com/office/drawing/2014/main" id="{A16990D8-E8DD-48DA-A6C1-45979E9BF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10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arbre, extérieur, ciel, rivière&#10;&#10;Description générée automatiquement">
            <a:extLst>
              <a:ext uri="{FF2B5EF4-FFF2-40B4-BE49-F238E27FC236}">
                <a16:creationId xmlns:a16="http://schemas.microsoft.com/office/drawing/2014/main" id="{C87CE927-8937-4A86-81E7-14B674E13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89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arbre, rivière, eau, extérieur&#10;&#10;Description générée automatiquement">
            <a:extLst>
              <a:ext uri="{FF2B5EF4-FFF2-40B4-BE49-F238E27FC236}">
                <a16:creationId xmlns:a16="http://schemas.microsoft.com/office/drawing/2014/main" id="{7D10D4B9-35E0-4098-8AAA-757D6C767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64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herbe, extérieur, eau, rivière&#10;&#10;Description générée automatiquement">
            <a:extLst>
              <a:ext uri="{FF2B5EF4-FFF2-40B4-BE49-F238E27FC236}">
                <a16:creationId xmlns:a16="http://schemas.microsoft.com/office/drawing/2014/main" id="{B0E60513-A181-4412-B932-222346CB8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1" b="1571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21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arbre, extérieur, rivière, eau&#10;&#10;Description générée automatiquement">
            <a:extLst>
              <a:ext uri="{FF2B5EF4-FFF2-40B4-BE49-F238E27FC236}">
                <a16:creationId xmlns:a16="http://schemas.microsoft.com/office/drawing/2014/main" id="{78FF34C9-3DD5-450F-8928-22BE27385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66" y="1509574"/>
            <a:ext cx="5118468" cy="3838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9C74032-AAAB-48FF-AFA2-CA7DF5091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778" y="1124338"/>
            <a:ext cx="3456992" cy="4609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 descr="Une image contenant arbre, extérieur, plante, forêt&#10;&#10;Description générée automatiquement">
            <a:extLst>
              <a:ext uri="{FF2B5EF4-FFF2-40B4-BE49-F238E27FC236}">
                <a16:creationId xmlns:a16="http://schemas.microsoft.com/office/drawing/2014/main" id="{12E1C841-8EE9-41D5-9ED2-6D584E948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30" y="1124338"/>
            <a:ext cx="3456992" cy="4609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01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F4748F-A1DD-49D4-884E-7D3C9AD08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78" y="118120"/>
            <a:ext cx="10515600" cy="1325563"/>
          </a:xfrm>
        </p:spPr>
        <p:txBody>
          <a:bodyPr/>
          <a:lstStyle/>
          <a:p>
            <a:r>
              <a:rPr lang="fr-FR" dirty="0"/>
              <a:t>Gestion des embâcles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57AE52-F531-4B4E-B644-89924E83C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945" y="1484230"/>
            <a:ext cx="10515600" cy="2603762"/>
          </a:xfrm>
        </p:spPr>
        <p:txBody>
          <a:bodyPr/>
          <a:lstStyle/>
          <a:p>
            <a:r>
              <a:rPr lang="fr-FR" dirty="0"/>
              <a:t>Entretien = responsabilité du propriétaire riverain (art. L215-14 du CE) =&gt; rappel systématique de ses obligations, lorsque le propriétaire est connu</a:t>
            </a:r>
          </a:p>
          <a:p>
            <a:r>
              <a:rPr lang="fr-FR" dirty="0"/>
              <a:t>Enlèvement des embâcles en cas d’enjeu, de risque sur l’écoulement</a:t>
            </a:r>
          </a:p>
          <a:p>
            <a:r>
              <a:rPr lang="fr-FR" dirty="0"/>
              <a:t>Solutions intermédiaires : coupe des branches, repositionnement…</a:t>
            </a:r>
          </a:p>
        </p:txBody>
      </p:sp>
      <p:pic>
        <p:nvPicPr>
          <p:cNvPr id="4" name="Espace réservé du contenu 4" descr="Une image contenant arbre, extérieur, forêt, plante&#10;&#10;Description générée automatiquement">
            <a:extLst>
              <a:ext uri="{FF2B5EF4-FFF2-40B4-BE49-F238E27FC236}">
                <a16:creationId xmlns:a16="http://schemas.microsoft.com/office/drawing/2014/main" id="{D4CFE414-A10F-43F5-9D0A-7ABA99156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55" y="3881533"/>
            <a:ext cx="3811130" cy="2858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Une image contenant arbre, extérieur, nature, eau&#10;&#10;Description générée automatiquement">
            <a:extLst>
              <a:ext uri="{FF2B5EF4-FFF2-40B4-BE49-F238E27FC236}">
                <a16:creationId xmlns:a16="http://schemas.microsoft.com/office/drawing/2014/main" id="{592F83B1-526F-4502-BB84-AD4365CC6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797" y="3881533"/>
            <a:ext cx="3811130" cy="2858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6059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8BA1E-23E7-4B28-ACF5-D19BAE6DA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251533"/>
            <a:ext cx="5141102" cy="1325563"/>
          </a:xfrm>
        </p:spPr>
        <p:txBody>
          <a:bodyPr/>
          <a:lstStyle/>
          <a:p>
            <a:r>
              <a:rPr lang="fr-FR" dirty="0"/>
              <a:t>Qu’en pensez-vous?</a:t>
            </a:r>
            <a:br>
              <a:rPr lang="fr-FR" dirty="0"/>
            </a:br>
            <a:r>
              <a:rPr lang="fr-FR" dirty="0"/>
              <a:t>Des préconisations?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7D4FA87-F266-45D4-9DC0-BB1157241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337" y="3500519"/>
            <a:ext cx="4317090" cy="3237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 descr="Une image contenant herbe, extérieur, arbre, nature&#10;&#10;Description générée automatiquement">
            <a:extLst>
              <a:ext uri="{FF2B5EF4-FFF2-40B4-BE49-F238E27FC236}">
                <a16:creationId xmlns:a16="http://schemas.microsoft.com/office/drawing/2014/main" id="{BF2DF67C-D600-4DC4-B39E-B34719CDB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34" y="3501752"/>
            <a:ext cx="4317091" cy="3237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B44BF0D0-8ACB-4A83-877D-190DEB767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35" y="71778"/>
            <a:ext cx="4317092" cy="3237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908FE23-464F-4F1F-9EDA-BD5690322719}"/>
              </a:ext>
            </a:extLst>
          </p:cNvPr>
          <p:cNvSpPr txBox="1"/>
          <p:nvPr/>
        </p:nvSpPr>
        <p:spPr>
          <a:xfrm>
            <a:off x="4305499" y="2940265"/>
            <a:ext cx="28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8B4E227-E9B2-4708-9556-5143A18471C5}"/>
              </a:ext>
            </a:extLst>
          </p:cNvPr>
          <p:cNvSpPr txBox="1"/>
          <p:nvPr/>
        </p:nvSpPr>
        <p:spPr>
          <a:xfrm>
            <a:off x="4221689" y="6321101"/>
            <a:ext cx="28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2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F173F79-A601-4787-B8F0-B64CC325828F}"/>
              </a:ext>
            </a:extLst>
          </p:cNvPr>
          <p:cNvSpPr txBox="1"/>
          <p:nvPr/>
        </p:nvSpPr>
        <p:spPr>
          <a:xfrm>
            <a:off x="11128425" y="6278405"/>
            <a:ext cx="28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56453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herbe, extérieur, arbre, champ&#10;&#10;Description générée automatiquement">
            <a:extLst>
              <a:ext uri="{FF2B5EF4-FFF2-40B4-BE49-F238E27FC236}">
                <a16:creationId xmlns:a16="http://schemas.microsoft.com/office/drawing/2014/main" id="{A80C5683-77E6-4402-9160-15B805A06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11" y="1253330"/>
            <a:ext cx="58017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0C3B15-923C-47CA-91D1-72B39180B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253331"/>
            <a:ext cx="5801783" cy="4351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714B732-92E6-41AD-B50E-E724D594C205}"/>
              </a:ext>
            </a:extLst>
          </p:cNvPr>
          <p:cNvSpPr txBox="1"/>
          <p:nvPr/>
        </p:nvSpPr>
        <p:spPr>
          <a:xfrm>
            <a:off x="5768616" y="5235336"/>
            <a:ext cx="28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B6705B6-B3BE-4A11-A7D8-887C767712E5}"/>
              </a:ext>
            </a:extLst>
          </p:cNvPr>
          <p:cNvSpPr txBox="1"/>
          <p:nvPr/>
        </p:nvSpPr>
        <p:spPr>
          <a:xfrm>
            <a:off x="11813469" y="5235336"/>
            <a:ext cx="285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3620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D9E84A8-CC82-4835-8C50-45EED27CF084}"/>
              </a:ext>
            </a:extLst>
          </p:cNvPr>
          <p:cNvSpPr txBox="1"/>
          <p:nvPr/>
        </p:nvSpPr>
        <p:spPr>
          <a:xfrm>
            <a:off x="1198181" y="557189"/>
            <a:ext cx="9795637" cy="11048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latin typeface="+mj-lt"/>
                <a:ea typeface="+mj-ea"/>
                <a:cs typeface="+mj-cs"/>
              </a:rPr>
              <a:t>Création d’un point d’abreuvement localisé et sécurisé</a:t>
            </a:r>
          </a:p>
        </p:txBody>
      </p:sp>
      <p:pic>
        <p:nvPicPr>
          <p:cNvPr id="11" name="Image 10" descr="Une image contenant herbe, extérieur, arbre, champ&#10;&#10;Description générée automatiquement">
            <a:extLst>
              <a:ext uri="{FF2B5EF4-FFF2-40B4-BE49-F238E27FC236}">
                <a16:creationId xmlns:a16="http://schemas.microsoft.com/office/drawing/2014/main" id="{50D8C74A-EEF3-4B92-9B8E-9D39279DAB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8" r="17575" b="2"/>
          <a:stretch/>
        </p:blipFill>
        <p:spPr>
          <a:xfrm>
            <a:off x="371092" y="2785950"/>
            <a:ext cx="3443550" cy="3514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D7A9069-F3AA-4C28-B286-5BE6EEFC94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5" r="4807" b="2"/>
          <a:stretch/>
        </p:blipFill>
        <p:spPr>
          <a:xfrm>
            <a:off x="4370355" y="2785950"/>
            <a:ext cx="3443597" cy="3514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260FD06-7DC2-4F4F-B2AD-4BF960F231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6" r="11517" b="2"/>
          <a:stretch/>
        </p:blipFill>
        <p:spPr>
          <a:xfrm>
            <a:off x="8369667" y="2785950"/>
            <a:ext cx="3443547" cy="3514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3054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F2B38DE-E96B-4B30-8401-74EA1EF49CF0}"/>
              </a:ext>
            </a:extLst>
          </p:cNvPr>
          <p:cNvSpPr txBox="1"/>
          <p:nvPr/>
        </p:nvSpPr>
        <p:spPr>
          <a:xfrm>
            <a:off x="1001684" y="170412"/>
            <a:ext cx="10178934" cy="132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Mise en place d’ouvrages de franchissement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Mise en place de clôtures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62865E4-F09F-4630-A1D8-117525F4C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-2" b="-2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Espace réservé du contenu 4" descr="Une image contenant extérieur, arbre, herbe, ciel&#10;&#10;Description générée automatiquement">
            <a:extLst>
              <a:ext uri="{FF2B5EF4-FFF2-40B4-BE49-F238E27FC236}">
                <a16:creationId xmlns:a16="http://schemas.microsoft.com/office/drawing/2014/main" id="{902E0A47-CF72-4F8F-9E4E-2603FD3773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616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2080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2BD74FF-AD5B-45E9-9C63-1F6B0B1FA3E2}"/>
              </a:ext>
            </a:extLst>
          </p:cNvPr>
          <p:cNvSpPr txBox="1"/>
          <p:nvPr/>
        </p:nvSpPr>
        <p:spPr>
          <a:xfrm>
            <a:off x="1001684" y="170412"/>
            <a:ext cx="10178934" cy="132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Possibilité de dispositifs de type « pompe à nez »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B82C194-3424-443F-AA16-FCB258543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616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Une image contenant terrain, extérieur, herbe&#10;&#10;Description générée automatiquement">
            <a:extLst>
              <a:ext uri="{FF2B5EF4-FFF2-40B4-BE49-F238E27FC236}">
                <a16:creationId xmlns:a16="http://schemas.microsoft.com/office/drawing/2014/main" id="{C4A79147-4A9A-43D2-BC47-C6E7B9F170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8" r="-2" b="6708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561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31582727D4724F86975595A9C3AA09" ma:contentTypeVersion="13" ma:contentTypeDescription="Crée un document." ma:contentTypeScope="" ma:versionID="ed59f55a44453829f9545056daa0f5b9">
  <xsd:schema xmlns:xsd="http://www.w3.org/2001/XMLSchema" xmlns:xs="http://www.w3.org/2001/XMLSchema" xmlns:p="http://schemas.microsoft.com/office/2006/metadata/properties" xmlns:ns2="6cdeb152-993c-4a74-9519-4ca5dbe9ecf1" xmlns:ns3="71d4141a-d190-4fe0-a00a-64ac6791d904" targetNamespace="http://schemas.microsoft.com/office/2006/metadata/properties" ma:root="true" ma:fieldsID="91859dda73284d728c7e61e24b73ed18" ns2:_="" ns3:_="">
    <xsd:import namespace="6cdeb152-993c-4a74-9519-4ca5dbe9ecf1"/>
    <xsd:import namespace="71d4141a-d190-4fe0-a00a-64ac6791d9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eb152-993c-4a74-9519-4ca5dbe9ec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d4141a-d190-4fe0-a00a-64ac6791d90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FD5829-6F76-4D41-B2C1-58FB5A4B0A3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3BC34A2-4F0D-464D-8902-F72B5FFEB4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deb152-993c-4a74-9519-4ca5dbe9ecf1"/>
    <ds:schemaRef ds:uri="71d4141a-d190-4fe0-a00a-64ac6791d9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660C372-342E-4B9C-9D92-46BB90A547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436</Words>
  <Application>Microsoft Office PowerPoint</Application>
  <PresentationFormat>Grand écran</PresentationFormat>
  <Paragraphs>57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Thème Office</vt:lpstr>
      <vt:lpstr>Restaurer le fonctionnement hydromorphologique des cours d’eau en faveur de la biodiversité</vt:lpstr>
      <vt:lpstr>Que préconisez vous? Pourquoi?</vt:lpstr>
      <vt:lpstr>Présentation PowerPoint</vt:lpstr>
      <vt:lpstr>Gestion des embâcles</vt:lpstr>
      <vt:lpstr>Qu’en pensez-vous? Des préconisations?</vt:lpstr>
      <vt:lpstr>Présentation PowerPoint</vt:lpstr>
      <vt:lpstr>Présentation PowerPoint</vt:lpstr>
      <vt:lpstr>Présentation PowerPoint</vt:lpstr>
      <vt:lpstr>Présentation PowerPoint</vt:lpstr>
      <vt:lpstr>Mise en défens des berges</vt:lpstr>
      <vt:lpstr>Présentation PowerPoint</vt:lpstr>
      <vt:lpstr>Quelques réalisations : la Brèche à Monchy Saint Eloi (Moulinière)</vt:lpstr>
      <vt:lpstr>Quelques réalisations : la confluence ru de la Garde / Brèche à Clermont</vt:lpstr>
      <vt:lpstr>Gérer les enjeux à proximité des cours d’eau</vt:lpstr>
      <vt:lpstr>Présentation PowerPoint</vt:lpstr>
      <vt:lpstr>Présentation PowerPoint</vt:lpstr>
      <vt:lpstr>L’entretien de cours d’eau</vt:lpstr>
      <vt:lpstr>Présentation PowerPoint</vt:lpstr>
      <vt:lpstr>Présentation PowerPoint</vt:lpstr>
      <vt:lpstr>Mise en place d’épis et de banquettes</vt:lpstr>
      <vt:lpstr>La continuité écologique – retour d’expérience sur le moulin d’Aneuze (Agnetz)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Restaurer le fonctionnement hydromorphologique des cours d’eau en faveur de la biodiversité</dc:title>
  <dc:creator>Erwan MENVIELLE</dc:creator>
  <cp:lastModifiedBy>Erwan MENVIELLE</cp:lastModifiedBy>
  <cp:revision>4</cp:revision>
  <dcterms:created xsi:type="dcterms:W3CDTF">2021-05-05T13:42:09Z</dcterms:created>
  <dcterms:modified xsi:type="dcterms:W3CDTF">2021-05-27T10:39:08Z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0x0101007131582727D4724F86975595A9C3AA09</vt:lpwstr>
  </property>
</Properties>
</file>