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5.jp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38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11" r:id="rId5"/>
    <p:sldId id="422" r:id="rId6"/>
    <p:sldId id="433" r:id="rId7"/>
    <p:sldId id="430" r:id="rId8"/>
    <p:sldId id="424" r:id="rId9"/>
    <p:sldId id="425" r:id="rId10"/>
    <p:sldId id="426" r:id="rId11"/>
    <p:sldId id="355" r:id="rId12"/>
    <p:sldId id="432" r:id="rId13"/>
    <p:sldId id="427" r:id="rId14"/>
    <p:sldId id="603" r:id="rId15"/>
    <p:sldId id="586" r:id="rId16"/>
    <p:sldId id="418" r:id="rId17"/>
    <p:sldId id="428" r:id="rId18"/>
    <p:sldId id="595" r:id="rId19"/>
    <p:sldId id="605" r:id="rId20"/>
    <p:sldId id="606" r:id="rId21"/>
    <p:sldId id="607" r:id="rId22"/>
    <p:sldId id="331" r:id="rId23"/>
    <p:sldId id="354" r:id="rId24"/>
    <p:sldId id="429" r:id="rId25"/>
    <p:sldId id="608" r:id="rId26"/>
    <p:sldId id="599" r:id="rId27"/>
    <p:sldId id="610" r:id="rId28"/>
    <p:sldId id="609" r:id="rId29"/>
    <p:sldId id="601" r:id="rId30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1139" userDrawn="1">
          <p15:clr>
            <a:srgbClr val="A4A3A4"/>
          </p15:clr>
        </p15:guide>
        <p15:guide id="5" orient="horz" pos="323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orient="horz" pos="777" userDrawn="1">
          <p15:clr>
            <a:srgbClr val="A4A3A4"/>
          </p15:clr>
        </p15:guide>
        <p15:guide id="8" orient="horz" pos="1729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226" userDrawn="1">
          <p15:clr>
            <a:srgbClr val="A4A3A4"/>
          </p15:clr>
        </p15:guide>
        <p15:guide id="11" pos="3991" userDrawn="1">
          <p15:clr>
            <a:srgbClr val="A4A3A4"/>
          </p15:clr>
        </p15:guide>
        <p15:guide id="12" pos="431" userDrawn="1">
          <p15:clr>
            <a:srgbClr val="A4A3A4"/>
          </p15:clr>
        </p15:guide>
        <p15:guide id="13" pos="5329" userDrawn="1">
          <p15:clr>
            <a:srgbClr val="A4A3A4"/>
          </p15:clr>
        </p15:guide>
        <p15:guide id="14" pos="295" userDrawn="1">
          <p15:clr>
            <a:srgbClr val="A4A3A4"/>
          </p15:clr>
        </p15:guide>
        <p15:guide id="15" pos="52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02C"/>
    <a:srgbClr val="0F298F"/>
    <a:srgbClr val="109BE0"/>
    <a:srgbClr val="D2E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CE4FE-76D7-4B41-9140-0DA9DFE2A906}" v="223" dt="2024-05-21T15:20:26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5033" autoAdjust="0"/>
  </p:normalViewPr>
  <p:slideViewPr>
    <p:cSldViewPr>
      <p:cViewPr>
        <p:scale>
          <a:sx n="76" d="100"/>
          <a:sy n="76" d="100"/>
        </p:scale>
        <p:origin x="1690" y="197"/>
      </p:cViewPr>
      <p:guideLst>
        <p:guide orient="horz" pos="2160"/>
        <p:guide orient="horz" pos="255"/>
        <p:guide orient="horz" pos="3884"/>
        <p:guide orient="horz" pos="1139"/>
        <p:guide orient="horz" pos="323"/>
        <p:guide orient="horz" pos="3793"/>
        <p:guide orient="horz" pos="777"/>
        <p:guide orient="horz" pos="1729"/>
        <p:guide pos="2880"/>
        <p:guide pos="226"/>
        <p:guide pos="3991"/>
        <p:guide pos="431"/>
        <p:guide pos="5329"/>
        <p:guide pos="295"/>
        <p:guide pos="5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>
      <p:cViewPr varScale="1">
        <p:scale>
          <a:sx n="76" d="100"/>
          <a:sy n="76" d="100"/>
        </p:scale>
        <p:origin x="-3966" y="-108"/>
      </p:cViewPr>
      <p:guideLst>
        <p:guide orient="horz" pos="3132"/>
        <p:guide pos="2146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Defoly" userId="755ea5ef-3cfd-4769-807e-fc6a12841065" providerId="ADAL" clId="{E86CE4FE-76D7-4B41-9140-0DA9DFE2A906}"/>
    <pc:docChg chg="undo redo custSel addSld delSld modSld sldOrd modMainMaster modNotesMaster">
      <pc:chgData name="Charlotte Defoly" userId="755ea5ef-3cfd-4769-807e-fc6a12841065" providerId="ADAL" clId="{E86CE4FE-76D7-4B41-9140-0DA9DFE2A906}" dt="2024-05-21T15:20:32.973" v="3622" actId="14100"/>
      <pc:docMkLst>
        <pc:docMk/>
      </pc:docMkLst>
      <pc:sldChg chg="modSp mod">
        <pc:chgData name="Charlotte Defoly" userId="755ea5ef-3cfd-4769-807e-fc6a12841065" providerId="ADAL" clId="{E86CE4FE-76D7-4B41-9140-0DA9DFE2A906}" dt="2024-05-21T14:13:53.353" v="1908"/>
        <pc:sldMkLst>
          <pc:docMk/>
          <pc:sldMk cId="0" sldId="311"/>
        </pc:sldMkLst>
        <pc:spChg chg="mod">
          <ac:chgData name="Charlotte Defoly" userId="755ea5ef-3cfd-4769-807e-fc6a12841065" providerId="ADAL" clId="{E86CE4FE-76D7-4B41-9140-0DA9DFE2A906}" dt="2024-05-21T14:13:53.353" v="1908"/>
          <ac:spMkLst>
            <pc:docMk/>
            <pc:sldMk cId="0" sldId="311"/>
            <ac:spMk id="2" creationId="{30DB21CA-036F-265E-3BE5-6097B8D84D32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311"/>
            <ac:spMk id="27650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311"/>
            <ac:spMk id="27651" creationId="{00000000-0000-0000-0000-000000000000}"/>
          </ac:spMkLst>
        </pc:sp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0" sldId="311"/>
            <ac:picMk id="3" creationId="{DBB1A4A6-EA72-CA66-91EF-997B98D5B419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0" sldId="311"/>
            <ac:picMk id="6" creationId="{00000000-0000-0000-0000-000000000000}"/>
          </ac:picMkLst>
        </pc:picChg>
      </pc:sldChg>
      <pc:sldChg chg="addSp delSp modSp del mod modClrScheme chgLayout modNotes">
        <pc:chgData name="Charlotte Defoly" userId="755ea5ef-3cfd-4769-807e-fc6a12841065" providerId="ADAL" clId="{E86CE4FE-76D7-4B41-9140-0DA9DFE2A906}" dt="2024-05-21T14:00:09.128" v="1770" actId="47"/>
        <pc:sldMkLst>
          <pc:docMk/>
          <pc:sldMk cId="981282009" sldId="316"/>
        </pc:sldMkLst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981282009" sldId="316"/>
            <ac:spMk id="2" creationId="{21B8F6EE-188D-F7F5-E5FB-1004A048E770}"/>
          </ac:spMkLst>
        </pc:spChg>
        <pc:spChg chg="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981282009" sldId="316"/>
            <ac:spMk id="3" creationId="{347CF730-DA00-C26A-966D-E250C54F1FF8}"/>
          </ac:spMkLst>
        </pc:spChg>
        <pc:spChg chg="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981282009" sldId="316"/>
            <ac:spMk id="5" creationId="{83F0DC55-94AF-CE9E-904D-9DE777B51FB4}"/>
          </ac:spMkLst>
        </pc:spChg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981282009" sldId="316"/>
            <ac:spMk id="6" creationId="{D088042C-9E41-6B41-30AA-F441E2B450C7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981282009" sldId="316"/>
            <ac:spMk id="10" creationId="{E41B260D-2FC7-FF94-866C-69E48DE50BD7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981282009" sldId="316"/>
            <ac:spMk id="11" creationId="{F27D497A-0F0F-32E6-9CA1-9C6271CCDCF8}"/>
          </ac:spMkLst>
        </pc:sp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981282009" sldId="316"/>
            <ac:picMk id="7" creationId="{531B708A-3491-5517-904C-A550D9C21FF6}"/>
          </ac:picMkLst>
        </pc:picChg>
      </pc:sldChg>
      <pc:sldChg chg="addSp delSp modSp del mod modClrScheme chgLayout">
        <pc:chgData name="Charlotte Defoly" userId="755ea5ef-3cfd-4769-807e-fc6a12841065" providerId="ADAL" clId="{E86CE4FE-76D7-4B41-9140-0DA9DFE2A906}" dt="2024-05-21T13:59:24.971" v="1765" actId="47"/>
        <pc:sldMkLst>
          <pc:docMk/>
          <pc:sldMk cId="66205912" sldId="319"/>
        </pc:sldMkLst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66205912" sldId="319"/>
            <ac:spMk id="2" creationId="{74E9F603-3741-14E4-8139-D70CD02FC3CC}"/>
          </ac:spMkLst>
        </pc:spChg>
        <pc:spChg chg="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66205912" sldId="319"/>
            <ac:spMk id="3" creationId="{250B5D3B-615F-4496-C43C-FECFC70DA541}"/>
          </ac:spMkLst>
        </pc:spChg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66205912" sldId="319"/>
            <ac:spMk id="4" creationId="{E7E03D25-0132-F7DC-6D9E-54218E7CD751}"/>
          </ac:spMkLst>
        </pc:spChg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66205912" sldId="319"/>
            <ac:spMk id="5" creationId="{AF25AA7E-8C7B-EF4C-824D-84E4EFFC2BE2}"/>
          </ac:spMkLst>
        </pc:spChg>
      </pc:sldChg>
      <pc:sldChg chg="addSp delSp modSp mod modClrScheme chgLayout modNotes">
        <pc:chgData name="Charlotte Defoly" userId="755ea5ef-3cfd-4769-807e-fc6a12841065" providerId="ADAL" clId="{E86CE4FE-76D7-4B41-9140-0DA9DFE2A906}" dt="2024-05-21T14:55:29.798" v="2922" actId="14100"/>
        <pc:sldMkLst>
          <pc:docMk/>
          <pc:sldMk cId="230797288" sldId="331"/>
        </pc:sldMkLst>
        <pc:spChg chg="del mod ord">
          <ac:chgData name="Charlotte Defoly" userId="755ea5ef-3cfd-4769-807e-fc6a12841065" providerId="ADAL" clId="{E86CE4FE-76D7-4B41-9140-0DA9DFE2A906}" dt="2024-05-21T14:31:17.103" v="2099" actId="478"/>
          <ac:spMkLst>
            <pc:docMk/>
            <pc:sldMk cId="230797288" sldId="331"/>
            <ac:spMk id="2" creationId="{B7B3550C-C9E5-6F14-6517-E1E09FDCD414}"/>
          </ac:spMkLst>
        </pc:spChg>
        <pc:spChg chg="mod ord">
          <ac:chgData name="Charlotte Defoly" userId="755ea5ef-3cfd-4769-807e-fc6a12841065" providerId="ADAL" clId="{E86CE4FE-76D7-4B41-9140-0DA9DFE2A906}" dt="2024-05-21T14:55:29.798" v="2922" actId="14100"/>
          <ac:spMkLst>
            <pc:docMk/>
            <pc:sldMk cId="230797288" sldId="331"/>
            <ac:spMk id="3" creationId="{2333DB32-FCF8-ACE3-D251-9703932F6B09}"/>
          </ac:spMkLst>
        </pc:spChg>
        <pc:spChg chg="del mod ord">
          <ac:chgData name="Charlotte Defoly" userId="755ea5ef-3cfd-4769-807e-fc6a12841065" providerId="ADAL" clId="{E86CE4FE-76D7-4B41-9140-0DA9DFE2A906}" dt="2024-05-21T14:17:09.853" v="1957" actId="478"/>
          <ac:spMkLst>
            <pc:docMk/>
            <pc:sldMk cId="230797288" sldId="331"/>
            <ac:spMk id="5" creationId="{AF32D191-8DEB-72F9-58F6-430D1CB30E0A}"/>
          </ac:spMkLst>
        </pc:spChg>
        <pc:spChg chg="mod">
          <ac:chgData name="Charlotte Defoly" userId="755ea5ef-3cfd-4769-807e-fc6a12841065" providerId="ADAL" clId="{E86CE4FE-76D7-4B41-9140-0DA9DFE2A906}" dt="2024-05-21T14:18:54.910" v="1982" actId="14100"/>
          <ac:spMkLst>
            <pc:docMk/>
            <pc:sldMk cId="230797288" sldId="331"/>
            <ac:spMk id="8" creationId="{06E110E4-8346-4B8F-AC20-7A61825D6914}"/>
          </ac:spMkLst>
        </pc:spChg>
        <pc:spChg chg="mod">
          <ac:chgData name="Charlotte Defoly" userId="755ea5ef-3cfd-4769-807e-fc6a12841065" providerId="ADAL" clId="{E86CE4FE-76D7-4B41-9140-0DA9DFE2A906}" dt="2024-05-21T14:23:00.168" v="2006" actId="1076"/>
          <ac:spMkLst>
            <pc:docMk/>
            <pc:sldMk cId="230797288" sldId="331"/>
            <ac:spMk id="9" creationId="{C2CD8A79-8B16-71EE-02EB-8207ED90993D}"/>
          </ac:spMkLst>
        </pc:spChg>
        <pc:spChg chg="mod">
          <ac:chgData name="Charlotte Defoly" userId="755ea5ef-3cfd-4769-807e-fc6a12841065" providerId="ADAL" clId="{E86CE4FE-76D7-4B41-9140-0DA9DFE2A906}" dt="2024-05-21T14:19:20.393" v="1985" actId="14100"/>
          <ac:spMkLst>
            <pc:docMk/>
            <pc:sldMk cId="230797288" sldId="331"/>
            <ac:spMk id="10" creationId="{2107EF03-ADF7-988C-6ED5-8EAB9B97B66F}"/>
          </ac:spMkLst>
        </pc:spChg>
        <pc:spChg chg="mod">
          <ac:chgData name="Charlotte Defoly" userId="755ea5ef-3cfd-4769-807e-fc6a12841065" providerId="ADAL" clId="{E86CE4FE-76D7-4B41-9140-0DA9DFE2A906}" dt="2024-05-21T14:23:09.403" v="2008" actId="14100"/>
          <ac:spMkLst>
            <pc:docMk/>
            <pc:sldMk cId="230797288" sldId="331"/>
            <ac:spMk id="12" creationId="{5E49B08C-6D9B-E5A8-3555-17D73B882762}"/>
          </ac:spMkLst>
        </pc:spChg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230797288" sldId="331"/>
            <ac:spMk id="13" creationId="{CABB1039-C94F-256F-2649-B46993DAB579}"/>
          </ac:spMkLst>
        </pc:spChg>
        <pc:spChg chg="add del mod ord">
          <ac:chgData name="Charlotte Defoly" userId="755ea5ef-3cfd-4769-807e-fc6a12841065" providerId="ADAL" clId="{E86CE4FE-76D7-4B41-9140-0DA9DFE2A906}" dt="2024-05-21T14:13:15.501" v="1905" actId="700"/>
          <ac:spMkLst>
            <pc:docMk/>
            <pc:sldMk cId="230797288" sldId="331"/>
            <ac:spMk id="14" creationId="{040D4957-06ED-FB71-1333-19D8E036AA6D}"/>
          </ac:spMkLst>
        </pc:spChg>
        <pc:spChg chg="add del mod">
          <ac:chgData name="Charlotte Defoly" userId="755ea5ef-3cfd-4769-807e-fc6a12841065" providerId="ADAL" clId="{E86CE4FE-76D7-4B41-9140-0DA9DFE2A906}" dt="2024-05-21T14:23:34.090" v="2019" actId="478"/>
          <ac:spMkLst>
            <pc:docMk/>
            <pc:sldMk cId="230797288" sldId="331"/>
            <ac:spMk id="15" creationId="{0467941C-A17F-A450-F9A2-C43353067AA1}"/>
          </ac:spMkLst>
        </pc:spChg>
        <pc:spChg chg="add mod">
          <ac:chgData name="Charlotte Defoly" userId="755ea5ef-3cfd-4769-807e-fc6a12841065" providerId="ADAL" clId="{E86CE4FE-76D7-4B41-9140-0DA9DFE2A906}" dt="2024-05-21T14:31:42.204" v="2104" actId="14100"/>
          <ac:spMkLst>
            <pc:docMk/>
            <pc:sldMk cId="230797288" sldId="331"/>
            <ac:spMk id="16" creationId="{4468818E-5442-020F-C84E-A059BC44FD42}"/>
          </ac:spMkLst>
        </pc:spChg>
        <pc:picChg chg="mod">
          <ac:chgData name="Charlotte Defoly" userId="755ea5ef-3cfd-4769-807e-fc6a12841065" providerId="ADAL" clId="{E86CE4FE-76D7-4B41-9140-0DA9DFE2A906}" dt="2024-05-21T14:18:21.479" v="1978" actId="14100"/>
          <ac:picMkLst>
            <pc:docMk/>
            <pc:sldMk cId="230797288" sldId="331"/>
            <ac:picMk id="6" creationId="{C7DBF7F9-C537-AEF2-4D80-D769ED86378A}"/>
          </ac:picMkLst>
        </pc:picChg>
        <pc:picChg chg="mod">
          <ac:chgData name="Charlotte Defoly" userId="755ea5ef-3cfd-4769-807e-fc6a12841065" providerId="ADAL" clId="{E86CE4FE-76D7-4B41-9140-0DA9DFE2A906}" dt="2024-05-21T14:18:01.767" v="1972" actId="1076"/>
          <ac:picMkLst>
            <pc:docMk/>
            <pc:sldMk cId="230797288" sldId="331"/>
            <ac:picMk id="7" creationId="{FBA13811-05BC-06CF-414A-6AD74DFDD22B}"/>
          </ac:picMkLst>
        </pc:picChg>
        <pc:picChg chg="mod">
          <ac:chgData name="Charlotte Defoly" userId="755ea5ef-3cfd-4769-807e-fc6a12841065" providerId="ADAL" clId="{E86CE4FE-76D7-4B41-9140-0DA9DFE2A906}" dt="2024-05-21T14:18:27.585" v="1979" actId="1076"/>
          <ac:picMkLst>
            <pc:docMk/>
            <pc:sldMk cId="230797288" sldId="331"/>
            <ac:picMk id="11" creationId="{A83DD7D8-BB5E-FF63-33F9-7DA7537B50AC}"/>
          </ac:picMkLst>
        </pc:picChg>
      </pc:sldChg>
      <pc:sldChg chg="addSp delSp modSp del mod modClrScheme chgLayout modNotes">
        <pc:chgData name="Charlotte Defoly" userId="755ea5ef-3cfd-4769-807e-fc6a12841065" providerId="ADAL" clId="{E86CE4FE-76D7-4B41-9140-0DA9DFE2A906}" dt="2024-05-21T14:24:09.510" v="2032" actId="47"/>
        <pc:sldMkLst>
          <pc:docMk/>
          <pc:sldMk cId="2054805506" sldId="332"/>
        </pc:sldMkLst>
        <pc:spChg chg="del mod ord">
          <ac:chgData name="Charlotte Defoly" userId="755ea5ef-3cfd-4769-807e-fc6a12841065" providerId="ADAL" clId="{E86CE4FE-76D7-4B41-9140-0DA9DFE2A906}" dt="2024-05-21T14:22:23.223" v="1997" actId="21"/>
          <ac:spMkLst>
            <pc:docMk/>
            <pc:sldMk cId="2054805506" sldId="332"/>
            <ac:spMk id="2" creationId="{0467941C-A17F-A450-F9A2-C43353067AA1}"/>
          </ac:spMkLst>
        </pc:spChg>
        <pc:spChg chg="mod ord">
          <ac:chgData name="Charlotte Defoly" userId="755ea5ef-3cfd-4769-807e-fc6a12841065" providerId="ADAL" clId="{E86CE4FE-76D7-4B41-9140-0DA9DFE2A906}" dt="2024-05-21T14:20:32.923" v="1995" actId="20577"/>
          <ac:spMkLst>
            <pc:docMk/>
            <pc:sldMk cId="2054805506" sldId="332"/>
            <ac:spMk id="3" creationId="{DBFBF528-114D-7A0F-4852-7A99512B4094}"/>
          </ac:spMkLst>
        </pc:spChg>
        <pc:spChg chg="del mod ord">
          <ac:chgData name="Charlotte Defoly" userId="755ea5ef-3cfd-4769-807e-fc6a12841065" providerId="ADAL" clId="{E86CE4FE-76D7-4B41-9140-0DA9DFE2A906}" dt="2024-05-21T14:17:14.927" v="1958" actId="478"/>
          <ac:spMkLst>
            <pc:docMk/>
            <pc:sldMk cId="2054805506" sldId="332"/>
            <ac:spMk id="5" creationId="{F0386AB8-217F-6D83-0CE2-BE1035002777}"/>
          </ac:spMkLst>
        </pc:spChg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2054805506" sldId="332"/>
            <ac:spMk id="6" creationId="{764719F0-77DD-BF05-BFBB-05C11F0B9255}"/>
          </ac:spMkLst>
        </pc:spChg>
        <pc:spChg chg="add mod">
          <ac:chgData name="Charlotte Defoly" userId="755ea5ef-3cfd-4769-807e-fc6a12841065" providerId="ADAL" clId="{E86CE4FE-76D7-4B41-9140-0DA9DFE2A906}" dt="2024-05-21T14:22:23.223" v="1997" actId="21"/>
          <ac:spMkLst>
            <pc:docMk/>
            <pc:sldMk cId="2054805506" sldId="332"/>
            <ac:spMk id="8" creationId="{CA36DBC1-D4F9-E76E-5E9E-E0800BFAEC57}"/>
          </ac:spMkLst>
        </pc:spChg>
        <pc:picChg chg="mod">
          <ac:chgData name="Charlotte Defoly" userId="755ea5ef-3cfd-4769-807e-fc6a12841065" providerId="ADAL" clId="{E86CE4FE-76D7-4B41-9140-0DA9DFE2A906}" dt="2024-05-21T14:22:04.739" v="1996" actId="14100"/>
          <ac:picMkLst>
            <pc:docMk/>
            <pc:sldMk cId="2054805506" sldId="332"/>
            <ac:picMk id="11" creationId="{A2A2E050-BC1E-11AF-F0A6-F2911023A42F}"/>
          </ac:picMkLst>
        </pc:picChg>
      </pc:sldChg>
      <pc:sldChg chg="addSp delSp modSp del mod modClrScheme chgLayout">
        <pc:chgData name="Charlotte Defoly" userId="755ea5ef-3cfd-4769-807e-fc6a12841065" providerId="ADAL" clId="{E86CE4FE-76D7-4B41-9140-0DA9DFE2A906}" dt="2024-05-21T14:02:24.439" v="1884" actId="47"/>
        <pc:sldMkLst>
          <pc:docMk/>
          <pc:sldMk cId="139425522" sldId="349"/>
        </pc:sldMkLst>
        <pc:spChg chg="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139425522" sldId="349"/>
            <ac:spMk id="2" creationId="{DC13ED13-82CA-8530-4C64-9E778131DC61}"/>
          </ac:spMkLst>
        </pc:spChg>
        <pc:spChg chg="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139425522" sldId="349"/>
            <ac:spMk id="3" creationId="{BBA204C7-6905-7CAE-351D-92ED2B5605E3}"/>
          </ac:spMkLst>
        </pc:spChg>
        <pc:spChg chg="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139425522" sldId="349"/>
            <ac:spMk id="5" creationId="{2A2D3F9C-1BB0-8E90-7D2E-06C93FFCA265}"/>
          </ac:spMkLst>
        </pc:spChg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139425522" sldId="349"/>
            <ac:spMk id="6" creationId="{67F4C3B4-AEAC-4439-30C9-9AC18C608EC3}"/>
          </ac:spMkLst>
        </pc:spChg>
      </pc:sldChg>
      <pc:sldChg chg="addSp delSp modSp mod ord modClrScheme chgLayout">
        <pc:chgData name="Charlotte Defoly" userId="755ea5ef-3cfd-4769-807e-fc6a12841065" providerId="ADAL" clId="{E86CE4FE-76D7-4B41-9140-0DA9DFE2A906}" dt="2024-05-21T14:55:40.148" v="2923" actId="108"/>
        <pc:sldMkLst>
          <pc:docMk/>
          <pc:sldMk cId="3520445998" sldId="354"/>
        </pc:sldMkLst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3520445998" sldId="354"/>
            <ac:spMk id="2" creationId="{F881FD4C-BCE6-A5EF-8937-DC5D902DD27C}"/>
          </ac:spMkLst>
        </pc:spChg>
        <pc:spChg chg="mod ord">
          <ac:chgData name="Charlotte Defoly" userId="755ea5ef-3cfd-4769-807e-fc6a12841065" providerId="ADAL" clId="{E86CE4FE-76D7-4B41-9140-0DA9DFE2A906}" dt="2024-05-21T14:55:40.148" v="2923" actId="108"/>
          <ac:spMkLst>
            <pc:docMk/>
            <pc:sldMk cId="3520445998" sldId="354"/>
            <ac:spMk id="3" creationId="{535A04F2-4767-FAB5-14BC-D748A14285D9}"/>
          </ac:spMkLst>
        </pc:spChg>
        <pc:spChg chg="del mod ord">
          <ac:chgData name="Charlotte Defoly" userId="755ea5ef-3cfd-4769-807e-fc6a12841065" providerId="ADAL" clId="{E86CE4FE-76D7-4B41-9140-0DA9DFE2A906}" dt="2024-05-21T14:28:27.638" v="2077" actId="478"/>
          <ac:spMkLst>
            <pc:docMk/>
            <pc:sldMk cId="3520445998" sldId="354"/>
            <ac:spMk id="5" creationId="{C8AE7408-6536-F77A-0ED9-17B42D2A2CBF}"/>
          </ac:spMkLst>
        </pc:spChg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3520445998" sldId="354"/>
            <ac:spMk id="7" creationId="{EF82EA25-2561-CB49-F5A5-9EE9D9530528}"/>
          </ac:spMkLst>
        </pc:spChg>
        <pc:spChg chg="add del mod">
          <ac:chgData name="Charlotte Defoly" userId="755ea5ef-3cfd-4769-807e-fc6a12841065" providerId="ADAL" clId="{E86CE4FE-76D7-4B41-9140-0DA9DFE2A906}" dt="2024-05-21T14:32:20.752" v="2114" actId="478"/>
          <ac:spMkLst>
            <pc:docMk/>
            <pc:sldMk cId="3520445998" sldId="354"/>
            <ac:spMk id="8" creationId="{1B591DCC-E0B6-EFE5-3154-747C9ACC4F4E}"/>
          </ac:spMkLst>
        </pc:spChg>
        <pc:spChg chg="add mod">
          <ac:chgData name="Charlotte Defoly" userId="755ea5ef-3cfd-4769-807e-fc6a12841065" providerId="ADAL" clId="{E86CE4FE-76D7-4B41-9140-0DA9DFE2A906}" dt="2024-05-21T14:32:55.346" v="2121" actId="114"/>
          <ac:spMkLst>
            <pc:docMk/>
            <pc:sldMk cId="3520445998" sldId="354"/>
            <ac:spMk id="9" creationId="{950D389F-E945-93E2-6460-B12F50449707}"/>
          </ac:spMkLst>
        </pc:spChg>
        <pc:spChg chg="del mod">
          <ac:chgData name="Charlotte Defoly" userId="755ea5ef-3cfd-4769-807e-fc6a12841065" providerId="ADAL" clId="{E86CE4FE-76D7-4B41-9140-0DA9DFE2A906}" dt="2024-05-21T14:25:13.994" v="2035" actId="478"/>
          <ac:spMkLst>
            <pc:docMk/>
            <pc:sldMk cId="3520445998" sldId="354"/>
            <ac:spMk id="12" creationId="{876FF5EB-839C-6F0B-A312-685E4080DF4E}"/>
          </ac:spMkLst>
        </pc:spChg>
        <pc:spChg chg="del mod">
          <ac:chgData name="Charlotte Defoly" userId="755ea5ef-3cfd-4769-807e-fc6a12841065" providerId="ADAL" clId="{E86CE4FE-76D7-4B41-9140-0DA9DFE2A906}" dt="2024-05-21T14:25:13.315" v="2034" actId="478"/>
          <ac:spMkLst>
            <pc:docMk/>
            <pc:sldMk cId="3520445998" sldId="354"/>
            <ac:spMk id="13" creationId="{86E7CAAD-B836-FD4D-6CA4-76D741CC3A90}"/>
          </ac:spMkLst>
        </pc:spChg>
        <pc:picChg chg="mod modCrop">
          <ac:chgData name="Charlotte Defoly" userId="755ea5ef-3cfd-4769-807e-fc6a12841065" providerId="ADAL" clId="{E86CE4FE-76D7-4B41-9140-0DA9DFE2A906}" dt="2024-05-21T14:25:16.031" v="2036" actId="1076"/>
          <ac:picMkLst>
            <pc:docMk/>
            <pc:sldMk cId="3520445998" sldId="354"/>
            <ac:picMk id="6" creationId="{F223C562-E910-0C3D-6E10-1E247CB4566A}"/>
          </ac:picMkLst>
        </pc:picChg>
      </pc:sldChg>
      <pc:sldChg chg="addSp delSp modSp mod modNotes">
        <pc:chgData name="Charlotte Defoly" userId="755ea5ef-3cfd-4769-807e-fc6a12841065" providerId="ADAL" clId="{E86CE4FE-76D7-4B41-9140-0DA9DFE2A906}" dt="2024-05-21T14:15:25.263" v="1931"/>
        <pc:sldMkLst>
          <pc:docMk/>
          <pc:sldMk cId="0" sldId="355"/>
        </pc:sldMkLst>
        <pc:spChg chg="mod">
          <ac:chgData name="Charlotte Defoly" userId="755ea5ef-3cfd-4769-807e-fc6a12841065" providerId="ADAL" clId="{E86CE4FE-76D7-4B41-9140-0DA9DFE2A906}" dt="2024-05-21T12:37:49.251" v="314" actId="20577"/>
          <ac:spMkLst>
            <pc:docMk/>
            <pc:sldMk cId="0" sldId="355"/>
            <ac:spMk id="2" creationId="{2213B63F-75C6-A9C3-C720-EF969A187C7E}"/>
          </ac:spMkLst>
        </pc:spChg>
        <pc:spChg chg="add mod">
          <ac:chgData name="Charlotte Defoly" userId="755ea5ef-3cfd-4769-807e-fc6a12841065" providerId="ADAL" clId="{E86CE4FE-76D7-4B41-9140-0DA9DFE2A906}" dt="2024-05-21T12:39:11.832" v="333" actId="20577"/>
          <ac:spMkLst>
            <pc:docMk/>
            <pc:sldMk cId="0" sldId="355"/>
            <ac:spMk id="3" creationId="{9B66BB1C-2232-A5CD-043B-4DE84EF8BBA4}"/>
          </ac:spMkLst>
        </pc:spChg>
        <pc:spChg chg="mod">
          <ac:chgData name="Charlotte Defoly" userId="755ea5ef-3cfd-4769-807e-fc6a12841065" providerId="ADAL" clId="{E86CE4FE-76D7-4B41-9140-0DA9DFE2A906}" dt="2024-05-21T13:13:07.557" v="553" actId="14100"/>
          <ac:spMkLst>
            <pc:docMk/>
            <pc:sldMk cId="0" sldId="355"/>
            <ac:spMk id="6" creationId="{CB698A00-F109-04BC-9AF6-1B0EEA66A754}"/>
          </ac:spMkLst>
        </pc:spChg>
        <pc:spChg chg="mod">
          <ac:chgData name="Charlotte Defoly" userId="755ea5ef-3cfd-4769-807e-fc6a12841065" providerId="ADAL" clId="{E86CE4FE-76D7-4B41-9140-0DA9DFE2A906}" dt="2024-05-21T13:02:04.632" v="419" actId="1076"/>
          <ac:spMkLst>
            <pc:docMk/>
            <pc:sldMk cId="0" sldId="355"/>
            <ac:spMk id="12" creationId="{9D5B8FD4-6AEE-A81D-7A8A-04EAC5BEAD3B}"/>
          </ac:spMkLst>
        </pc:spChg>
        <pc:spChg chg="mod">
          <ac:chgData name="Charlotte Defoly" userId="755ea5ef-3cfd-4769-807e-fc6a12841065" providerId="ADAL" clId="{E86CE4FE-76D7-4B41-9140-0DA9DFE2A906}" dt="2024-05-21T13:02:04.632" v="419" actId="1076"/>
          <ac:spMkLst>
            <pc:docMk/>
            <pc:sldMk cId="0" sldId="355"/>
            <ac:spMk id="14" creationId="{71ACA1A0-4E1C-F18A-5BF8-8BE3DC8C4871}"/>
          </ac:spMkLst>
        </pc:spChg>
        <pc:spChg chg="mod">
          <ac:chgData name="Charlotte Defoly" userId="755ea5ef-3cfd-4769-807e-fc6a12841065" providerId="ADAL" clId="{E86CE4FE-76D7-4B41-9140-0DA9DFE2A906}" dt="2024-05-21T13:02:04.632" v="419" actId="1076"/>
          <ac:spMkLst>
            <pc:docMk/>
            <pc:sldMk cId="0" sldId="355"/>
            <ac:spMk id="19" creationId="{47C14E5D-9B40-CD07-4277-1E3046256A94}"/>
          </ac:spMkLst>
        </pc:spChg>
        <pc:spChg chg="mod">
          <ac:chgData name="Charlotte Defoly" userId="755ea5ef-3cfd-4769-807e-fc6a12841065" providerId="ADAL" clId="{E86CE4FE-76D7-4B41-9140-0DA9DFE2A906}" dt="2024-05-21T13:02:04.632" v="419" actId="1076"/>
          <ac:spMkLst>
            <pc:docMk/>
            <pc:sldMk cId="0" sldId="355"/>
            <ac:spMk id="20" creationId="{A87E3CAF-0B7B-5D21-CA07-4FD58BC79931}"/>
          </ac:spMkLst>
        </pc:spChg>
        <pc:spChg chg="add del mod">
          <ac:chgData name="Charlotte Defoly" userId="755ea5ef-3cfd-4769-807e-fc6a12841065" providerId="ADAL" clId="{E86CE4FE-76D7-4B41-9140-0DA9DFE2A906}" dt="2024-05-21T13:00:48.626" v="410" actId="478"/>
          <ac:spMkLst>
            <pc:docMk/>
            <pc:sldMk cId="0" sldId="355"/>
            <ac:spMk id="12290" creationId="{61CAE936-B4D8-C3C6-EEF7-3C20E4C8E6D7}"/>
          </ac:spMkLst>
        </pc:spChg>
        <pc:spChg chg="mod">
          <ac:chgData name="Charlotte Defoly" userId="755ea5ef-3cfd-4769-807e-fc6a12841065" providerId="ADAL" clId="{E86CE4FE-76D7-4B41-9140-0DA9DFE2A906}" dt="2024-05-21T14:15:25.263" v="1931"/>
          <ac:spMkLst>
            <pc:docMk/>
            <pc:sldMk cId="0" sldId="355"/>
            <ac:spMk id="18436" creationId="{3B578A84-81A1-6C82-5759-890EA070D6D1}"/>
          </ac:spMkLst>
        </pc:spChg>
        <pc:spChg chg="mod">
          <ac:chgData name="Charlotte Defoly" userId="755ea5ef-3cfd-4769-807e-fc6a12841065" providerId="ADAL" clId="{E86CE4FE-76D7-4B41-9140-0DA9DFE2A906}" dt="2024-05-21T13:09:17.611" v="483" actId="1076"/>
          <ac:spMkLst>
            <pc:docMk/>
            <pc:sldMk cId="0" sldId="355"/>
            <ac:spMk id="18445" creationId="{35D1947D-9976-0E11-FF80-940B684B047E}"/>
          </ac:spMkLst>
        </pc:spChg>
        <pc:spChg chg="mod">
          <ac:chgData name="Charlotte Defoly" userId="755ea5ef-3cfd-4769-807e-fc6a12841065" providerId="ADAL" clId="{E86CE4FE-76D7-4B41-9140-0DA9DFE2A906}" dt="2024-05-21T13:09:17.611" v="483" actId="1076"/>
          <ac:spMkLst>
            <pc:docMk/>
            <pc:sldMk cId="0" sldId="355"/>
            <ac:spMk id="18447" creationId="{B51C656B-8B56-290B-ECA7-C80E8672BACD}"/>
          </ac:spMkLst>
        </pc:spChg>
        <pc:spChg chg="mod">
          <ac:chgData name="Charlotte Defoly" userId="755ea5ef-3cfd-4769-807e-fc6a12841065" providerId="ADAL" clId="{E86CE4FE-76D7-4B41-9140-0DA9DFE2A906}" dt="2024-05-21T13:02:04.632" v="419" actId="1076"/>
          <ac:spMkLst>
            <pc:docMk/>
            <pc:sldMk cId="0" sldId="355"/>
            <ac:spMk id="18451" creationId="{E1ED8E12-AE9A-F436-9E86-857945536388}"/>
          </ac:spMkLst>
        </pc:spChg>
        <pc:spChg chg="mod">
          <ac:chgData name="Charlotte Defoly" userId="755ea5ef-3cfd-4769-807e-fc6a12841065" providerId="ADAL" clId="{E86CE4FE-76D7-4B41-9140-0DA9DFE2A906}" dt="2024-05-21T13:02:04.632" v="419" actId="1076"/>
          <ac:spMkLst>
            <pc:docMk/>
            <pc:sldMk cId="0" sldId="355"/>
            <ac:spMk id="18453" creationId="{0B5B60D0-5C5C-3959-CEA5-A15F8A3F4F25}"/>
          </ac:spMkLst>
        </pc:spChg>
        <pc:spChg chg="mod">
          <ac:chgData name="Charlotte Defoly" userId="755ea5ef-3cfd-4769-807e-fc6a12841065" providerId="ADAL" clId="{E86CE4FE-76D7-4B41-9140-0DA9DFE2A906}" dt="2024-05-21T13:02:04.632" v="419" actId="1076"/>
          <ac:spMkLst>
            <pc:docMk/>
            <pc:sldMk cId="0" sldId="355"/>
            <ac:spMk id="18461" creationId="{3CAD84A2-D2B7-8595-2D47-C3344CECE66D}"/>
          </ac:spMkLst>
        </pc:spChg>
        <pc:spChg chg="mod">
          <ac:chgData name="Charlotte Defoly" userId="755ea5ef-3cfd-4769-807e-fc6a12841065" providerId="ADAL" clId="{E86CE4FE-76D7-4B41-9140-0DA9DFE2A906}" dt="2024-05-21T13:02:04.632" v="419" actId="1076"/>
          <ac:spMkLst>
            <pc:docMk/>
            <pc:sldMk cId="0" sldId="355"/>
            <ac:spMk id="18462" creationId="{D319E842-531E-9497-B552-EB7F57B1F446}"/>
          </ac:spMkLst>
        </pc:spChg>
        <pc:grpChg chg="del mod">
          <ac:chgData name="Charlotte Defoly" userId="755ea5ef-3cfd-4769-807e-fc6a12841065" providerId="ADAL" clId="{E86CE4FE-76D7-4B41-9140-0DA9DFE2A906}" dt="2024-05-21T13:08:00.638" v="461" actId="21"/>
          <ac:grpSpMkLst>
            <pc:docMk/>
            <pc:sldMk cId="0" sldId="355"/>
            <ac:grpSpMk id="18434" creationId="{9F8F916B-55E8-9BA3-A91D-0ED342046C3C}"/>
          </ac:grpSpMkLst>
        </pc:grpChg>
        <pc:grpChg chg="mod">
          <ac:chgData name="Charlotte Defoly" userId="755ea5ef-3cfd-4769-807e-fc6a12841065" providerId="ADAL" clId="{E86CE4FE-76D7-4B41-9140-0DA9DFE2A906}" dt="2024-05-21T13:09:17.611" v="483" actId="1076"/>
          <ac:grpSpMkLst>
            <pc:docMk/>
            <pc:sldMk cId="0" sldId="355"/>
            <ac:grpSpMk id="18439" creationId="{4B2F2F4B-9CC9-B15B-7BB3-4380D3809C17}"/>
          </ac:grpSpMkLst>
        </pc:grpChg>
        <pc:picChg chg="mod">
          <ac:chgData name="Charlotte Defoly" userId="755ea5ef-3cfd-4769-807e-fc6a12841065" providerId="ADAL" clId="{E86CE4FE-76D7-4B41-9140-0DA9DFE2A906}" dt="2024-05-21T13:09:21.287" v="484" actId="1076"/>
          <ac:picMkLst>
            <pc:docMk/>
            <pc:sldMk cId="0" sldId="355"/>
            <ac:picMk id="18437" creationId="{3A27E663-4C3C-FE2C-8F9B-F12EC695BBD6}"/>
          </ac:picMkLst>
        </pc:picChg>
        <pc:picChg chg="del mod">
          <ac:chgData name="Charlotte Defoly" userId="755ea5ef-3cfd-4769-807e-fc6a12841065" providerId="ADAL" clId="{E86CE4FE-76D7-4B41-9140-0DA9DFE2A906}" dt="2024-05-21T12:38:15.845" v="319" actId="478"/>
          <ac:picMkLst>
            <pc:docMk/>
            <pc:sldMk cId="0" sldId="355"/>
            <ac:picMk id="18438" creationId="{1961DF62-2A05-3480-F370-CA1F92FDDA0C}"/>
          </ac:picMkLst>
        </pc:picChg>
        <pc:picChg chg="del mod">
          <ac:chgData name="Charlotte Defoly" userId="755ea5ef-3cfd-4769-807e-fc6a12841065" providerId="ADAL" clId="{E86CE4FE-76D7-4B41-9140-0DA9DFE2A906}" dt="2024-05-21T12:38:50.518" v="323" actId="478"/>
          <ac:picMkLst>
            <pc:docMk/>
            <pc:sldMk cId="0" sldId="355"/>
            <ac:picMk id="18440" creationId="{58B89710-5701-4D32-70CC-22F615280644}"/>
          </ac:picMkLst>
        </pc:picChg>
        <pc:picChg chg="mod">
          <ac:chgData name="Charlotte Defoly" userId="755ea5ef-3cfd-4769-807e-fc6a12841065" providerId="ADAL" clId="{E86CE4FE-76D7-4B41-9140-0DA9DFE2A906}" dt="2024-05-21T13:09:17.611" v="483" actId="1076"/>
          <ac:picMkLst>
            <pc:docMk/>
            <pc:sldMk cId="0" sldId="355"/>
            <ac:picMk id="18442" creationId="{CC6A02D7-F563-EEB7-9909-B618F34D5EF5}"/>
          </ac:picMkLst>
        </pc:picChg>
        <pc:picChg chg="mod">
          <ac:chgData name="Charlotte Defoly" userId="755ea5ef-3cfd-4769-807e-fc6a12841065" providerId="ADAL" clId="{E86CE4FE-76D7-4B41-9140-0DA9DFE2A906}" dt="2024-05-21T13:09:17.611" v="483" actId="1076"/>
          <ac:picMkLst>
            <pc:docMk/>
            <pc:sldMk cId="0" sldId="355"/>
            <ac:picMk id="18443" creationId="{43FAB4F9-BEAF-D503-1203-11F16B472763}"/>
          </ac:picMkLst>
        </pc:picChg>
        <pc:picChg chg="mod">
          <ac:chgData name="Charlotte Defoly" userId="755ea5ef-3cfd-4769-807e-fc6a12841065" providerId="ADAL" clId="{E86CE4FE-76D7-4B41-9140-0DA9DFE2A906}" dt="2024-05-21T13:09:17.611" v="483" actId="1076"/>
          <ac:picMkLst>
            <pc:docMk/>
            <pc:sldMk cId="0" sldId="355"/>
            <ac:picMk id="18444" creationId="{1A1D983B-42BF-AD81-740D-11C242AF6F00}"/>
          </ac:picMkLst>
        </pc:picChg>
        <pc:picChg chg="mod">
          <ac:chgData name="Charlotte Defoly" userId="755ea5ef-3cfd-4769-807e-fc6a12841065" providerId="ADAL" clId="{E86CE4FE-76D7-4B41-9140-0DA9DFE2A906}" dt="2024-05-21T13:02:04.632" v="419" actId="1076"/>
          <ac:picMkLst>
            <pc:docMk/>
            <pc:sldMk cId="0" sldId="355"/>
            <ac:picMk id="18449" creationId="{95927BDF-44ED-0C40-E864-D87BAC79A6B2}"/>
          </ac:picMkLst>
        </pc:picChg>
        <pc:picChg chg="mod">
          <ac:chgData name="Charlotte Defoly" userId="755ea5ef-3cfd-4769-807e-fc6a12841065" providerId="ADAL" clId="{E86CE4FE-76D7-4B41-9140-0DA9DFE2A906}" dt="2024-05-21T13:02:04.632" v="419" actId="1076"/>
          <ac:picMkLst>
            <pc:docMk/>
            <pc:sldMk cId="0" sldId="355"/>
            <ac:picMk id="18454" creationId="{FE186AC9-9F4F-6FFB-B2CE-89568CCF2AD5}"/>
          </ac:picMkLst>
        </pc:picChg>
        <pc:picChg chg="mod">
          <ac:chgData name="Charlotte Defoly" userId="755ea5ef-3cfd-4769-807e-fc6a12841065" providerId="ADAL" clId="{E86CE4FE-76D7-4B41-9140-0DA9DFE2A906}" dt="2024-05-21T13:02:04.632" v="419" actId="1076"/>
          <ac:picMkLst>
            <pc:docMk/>
            <pc:sldMk cId="0" sldId="355"/>
            <ac:picMk id="18455" creationId="{E653FAA6-A026-B83A-32DF-D745BE10517D}"/>
          </ac:picMkLst>
        </pc:picChg>
        <pc:picChg chg="mod">
          <ac:chgData name="Charlotte Defoly" userId="755ea5ef-3cfd-4769-807e-fc6a12841065" providerId="ADAL" clId="{E86CE4FE-76D7-4B41-9140-0DA9DFE2A906}" dt="2024-05-21T13:02:04.632" v="419" actId="1076"/>
          <ac:picMkLst>
            <pc:docMk/>
            <pc:sldMk cId="0" sldId="355"/>
            <ac:picMk id="18456" creationId="{2F8CF022-72F7-027D-8828-937EC76D00B6}"/>
          </ac:picMkLst>
        </pc:picChg>
        <pc:picChg chg="mod">
          <ac:chgData name="Charlotte Defoly" userId="755ea5ef-3cfd-4769-807e-fc6a12841065" providerId="ADAL" clId="{E86CE4FE-76D7-4B41-9140-0DA9DFE2A906}" dt="2024-05-21T13:02:04.632" v="419" actId="1076"/>
          <ac:picMkLst>
            <pc:docMk/>
            <pc:sldMk cId="0" sldId="355"/>
            <ac:picMk id="18459" creationId="{6E275899-BD7F-EBDA-0E02-C3D6EB92E674}"/>
          </ac:picMkLst>
        </pc:picChg>
        <pc:picChg chg="mod">
          <ac:chgData name="Charlotte Defoly" userId="755ea5ef-3cfd-4769-807e-fc6a12841065" providerId="ADAL" clId="{E86CE4FE-76D7-4B41-9140-0DA9DFE2A906}" dt="2024-05-21T13:02:04.632" v="419" actId="1076"/>
          <ac:picMkLst>
            <pc:docMk/>
            <pc:sldMk cId="0" sldId="355"/>
            <ac:picMk id="18460" creationId="{FB70C5FF-D537-4923-A3AB-C5A97F56ED5F}"/>
          </ac:picMkLst>
        </pc:picChg>
        <pc:picChg chg="mod">
          <ac:chgData name="Charlotte Defoly" userId="755ea5ef-3cfd-4769-807e-fc6a12841065" providerId="ADAL" clId="{E86CE4FE-76D7-4B41-9140-0DA9DFE2A906}" dt="2024-05-21T13:02:04.632" v="419" actId="1076"/>
          <ac:picMkLst>
            <pc:docMk/>
            <pc:sldMk cId="0" sldId="355"/>
            <ac:picMk id="18463" creationId="{B6A83CBA-C3DD-9B5A-7FC1-D4A4147DE01A}"/>
          </ac:picMkLst>
        </pc:picChg>
        <pc:picChg chg="mod">
          <ac:chgData name="Charlotte Defoly" userId="755ea5ef-3cfd-4769-807e-fc6a12841065" providerId="ADAL" clId="{E86CE4FE-76D7-4B41-9140-0DA9DFE2A906}" dt="2024-05-21T13:02:04.632" v="419" actId="1076"/>
          <ac:picMkLst>
            <pc:docMk/>
            <pc:sldMk cId="0" sldId="355"/>
            <ac:picMk id="18464" creationId="{6FC48C49-AF66-7DB6-8C9F-247F3AC73B8B}"/>
          </ac:picMkLst>
        </pc:picChg>
        <pc:cxnChg chg="mod">
          <ac:chgData name="Charlotte Defoly" userId="755ea5ef-3cfd-4769-807e-fc6a12841065" providerId="ADAL" clId="{E86CE4FE-76D7-4B41-9140-0DA9DFE2A906}" dt="2024-05-21T13:09:17.611" v="483" actId="1076"/>
          <ac:cxnSpMkLst>
            <pc:docMk/>
            <pc:sldMk cId="0" sldId="355"/>
            <ac:cxnSpMk id="37" creationId="{EF429361-6283-219D-3525-9B6355BE5EC4}"/>
          </ac:cxnSpMkLst>
        </pc:cxnChg>
        <pc:cxnChg chg="mod">
          <ac:chgData name="Charlotte Defoly" userId="755ea5ef-3cfd-4769-807e-fc6a12841065" providerId="ADAL" clId="{E86CE4FE-76D7-4B41-9140-0DA9DFE2A906}" dt="2024-05-21T13:09:17.611" v="483" actId="1076"/>
          <ac:cxnSpMkLst>
            <pc:docMk/>
            <pc:sldMk cId="0" sldId="355"/>
            <ac:cxnSpMk id="39" creationId="{0F750F8C-2349-7D76-06C9-8D546FF8BC09}"/>
          </ac:cxnSpMkLst>
        </pc:cxnChg>
      </pc:sldChg>
      <pc:sldChg chg="addSp delSp modSp del mod ord modClrScheme chgLayout">
        <pc:chgData name="Charlotte Defoly" userId="755ea5ef-3cfd-4769-807e-fc6a12841065" providerId="ADAL" clId="{E86CE4FE-76D7-4B41-9140-0DA9DFE2A906}" dt="2024-05-21T14:36:45.632" v="2228" actId="47"/>
        <pc:sldMkLst>
          <pc:docMk/>
          <pc:sldMk cId="2745781487" sldId="377"/>
        </pc:sldMkLst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2745781487" sldId="377"/>
            <ac:spMk id="2" creationId="{916ECF21-518A-B869-F633-66ECE8ABD157}"/>
          </ac:spMkLst>
        </pc:spChg>
        <pc:spChg chg="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2745781487" sldId="377"/>
            <ac:spMk id="3" creationId="{DEC2FCF5-FC44-A303-F8EB-DF7BCD4B036A}"/>
          </ac:spMkLst>
        </pc:spChg>
        <pc:spChg chg="mod ord">
          <ac:chgData name="Charlotte Defoly" userId="755ea5ef-3cfd-4769-807e-fc6a12841065" providerId="ADAL" clId="{E86CE4FE-76D7-4B41-9140-0DA9DFE2A906}" dt="2024-05-21T14:16:37.252" v="1947"/>
          <ac:spMkLst>
            <pc:docMk/>
            <pc:sldMk cId="2745781487" sldId="377"/>
            <ac:spMk id="5" creationId="{941A9917-FA6C-D036-1364-240C4E74648E}"/>
          </ac:spMkLst>
        </pc:spChg>
        <pc:spChg chg="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2745781487" sldId="377"/>
            <ac:spMk id="7" creationId="{EC452ACF-ABA1-F002-F940-219D65E804C0}"/>
          </ac:spMkLst>
        </pc:spChg>
      </pc:sldChg>
      <pc:sldChg chg="addSp delSp modSp mod">
        <pc:chgData name="Charlotte Defoly" userId="755ea5ef-3cfd-4769-807e-fc6a12841065" providerId="ADAL" clId="{E86CE4FE-76D7-4B41-9140-0DA9DFE2A906}" dt="2024-05-21T14:14:17.557" v="1912"/>
        <pc:sldMkLst>
          <pc:docMk/>
          <pc:sldMk cId="0" sldId="418"/>
        </pc:sldMkLst>
        <pc:spChg chg="mod">
          <ac:chgData name="Charlotte Defoly" userId="755ea5ef-3cfd-4769-807e-fc6a12841065" providerId="ADAL" clId="{E86CE4FE-76D7-4B41-9140-0DA9DFE2A906}" dt="2024-05-21T13:39:07.477" v="1381" actId="20577"/>
          <ac:spMkLst>
            <pc:docMk/>
            <pc:sldMk cId="0" sldId="418"/>
            <ac:spMk id="2" creationId="{E7DB2BC9-5326-C880-AF41-355CB960E95E}"/>
          </ac:spMkLst>
        </pc:spChg>
        <pc:spChg chg="add mod">
          <ac:chgData name="Charlotte Defoly" userId="755ea5ef-3cfd-4769-807e-fc6a12841065" providerId="ADAL" clId="{E86CE4FE-76D7-4B41-9140-0DA9DFE2A906}" dt="2024-05-21T13:38:35.436" v="1323" actId="20577"/>
          <ac:spMkLst>
            <pc:docMk/>
            <pc:sldMk cId="0" sldId="418"/>
            <ac:spMk id="3" creationId="{00789489-1BB2-43E1-4396-0EA05ED7D767}"/>
          </ac:spMkLst>
        </pc:spChg>
        <pc:spChg chg="del mod">
          <ac:chgData name="Charlotte Defoly" userId="755ea5ef-3cfd-4769-807e-fc6a12841065" providerId="ADAL" clId="{E86CE4FE-76D7-4B41-9140-0DA9DFE2A906}" dt="2024-05-21T13:38:23.624" v="1313" actId="478"/>
          <ac:spMkLst>
            <pc:docMk/>
            <pc:sldMk cId="0" sldId="418"/>
            <ac:spMk id="9" creationId="{6E93948F-0605-3E95-60D6-32778FC4D1DD}"/>
          </ac:spMkLst>
        </pc:spChg>
        <pc:spChg chg="del mod">
          <ac:chgData name="Charlotte Defoly" userId="755ea5ef-3cfd-4769-807e-fc6a12841065" providerId="ADAL" clId="{E86CE4FE-76D7-4B41-9140-0DA9DFE2A906}" dt="2024-05-21T13:38:52.855" v="1325" actId="478"/>
          <ac:spMkLst>
            <pc:docMk/>
            <pc:sldMk cId="0" sldId="418"/>
            <ac:spMk id="11" creationId="{F1C08E95-406E-172B-0064-294C8BF83F38}"/>
          </ac:spMkLst>
        </pc:spChg>
        <pc:spChg chg="mod">
          <ac:chgData name="Charlotte Defoly" userId="755ea5ef-3cfd-4769-807e-fc6a12841065" providerId="ADAL" clId="{E86CE4FE-76D7-4B41-9140-0DA9DFE2A906}" dt="2024-05-21T14:14:17.557" v="1912"/>
          <ac:spMkLst>
            <pc:docMk/>
            <pc:sldMk cId="0" sldId="418"/>
            <ac:spMk id="25604" creationId="{B0C1726F-8FB3-54C6-C0DD-FB06DA4ECC6C}"/>
          </ac:spMkLst>
        </pc:spChg>
        <pc:graphicFrameChg chg="mod">
          <ac:chgData name="Charlotte Defoly" userId="755ea5ef-3cfd-4769-807e-fc6a12841065" providerId="ADAL" clId="{E86CE4FE-76D7-4B41-9140-0DA9DFE2A906}" dt="2024-05-21T13:39:15.772" v="1382" actId="1076"/>
          <ac:graphicFrameMkLst>
            <pc:docMk/>
            <pc:sldMk cId="0" sldId="418"/>
            <ac:graphicFrameMk id="10" creationId="{92FC54B1-D6AE-D18A-2762-11C9A25A1DE6}"/>
          </ac:graphicFrameMkLst>
        </pc:graphicFrameChg>
        <pc:picChg chg="add del mod">
          <ac:chgData name="Charlotte Defoly" userId="755ea5ef-3cfd-4769-807e-fc6a12841065" providerId="ADAL" clId="{E86CE4FE-76D7-4B41-9140-0DA9DFE2A906}" dt="2024-05-21T13:38:05.179" v="1311" actId="478"/>
          <ac:picMkLst>
            <pc:docMk/>
            <pc:sldMk cId="0" sldId="418"/>
            <ac:picMk id="1026" creationId="{00000000-0000-0000-0000-000000000000}"/>
          </ac:picMkLst>
        </pc:picChg>
        <pc:picChg chg="del mod">
          <ac:chgData name="Charlotte Defoly" userId="755ea5ef-3cfd-4769-807e-fc6a12841065" providerId="ADAL" clId="{E86CE4FE-76D7-4B41-9140-0DA9DFE2A906}" dt="2024-05-21T13:39:18.388" v="1383" actId="478"/>
          <ac:picMkLst>
            <pc:docMk/>
            <pc:sldMk cId="0" sldId="418"/>
            <ac:picMk id="25631" creationId="{036F3342-939F-D10F-CEB8-BA18AF4DB168}"/>
          </ac:picMkLst>
        </pc:picChg>
      </pc:sldChg>
      <pc:sldChg chg="addSp delSp modSp mod modNotes">
        <pc:chgData name="Charlotte Defoly" userId="755ea5ef-3cfd-4769-807e-fc6a12841065" providerId="ADAL" clId="{E86CE4FE-76D7-4B41-9140-0DA9DFE2A906}" dt="2024-05-21T14:14:11.525" v="1911"/>
        <pc:sldMkLst>
          <pc:docMk/>
          <pc:sldMk cId="1808655632" sldId="422"/>
        </pc:sldMkLst>
        <pc:spChg chg="mod">
          <ac:chgData name="Charlotte Defoly" userId="755ea5ef-3cfd-4769-807e-fc6a12841065" providerId="ADAL" clId="{E86CE4FE-76D7-4B41-9140-0DA9DFE2A906}" dt="2024-05-21T09:42:56.810" v="17"/>
          <ac:spMkLst>
            <pc:docMk/>
            <pc:sldMk cId="1808655632" sldId="422"/>
            <ac:spMk id="3" creationId="{07EFFB89-939B-4CA4-D6EE-35273932A499}"/>
          </ac:spMkLst>
        </pc:spChg>
        <pc:spChg chg="mod">
          <ac:chgData name="Charlotte Defoly" userId="755ea5ef-3cfd-4769-807e-fc6a12841065" providerId="ADAL" clId="{E86CE4FE-76D7-4B41-9140-0DA9DFE2A906}" dt="2024-05-21T14:14:11.525" v="1911"/>
          <ac:spMkLst>
            <pc:docMk/>
            <pc:sldMk cId="1808655632" sldId="422"/>
            <ac:spMk id="4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1808655632" sldId="422"/>
            <ac:spMk id="7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1808655632" sldId="422"/>
            <ac:spMk id="12" creationId="{00000000-0000-0000-0000-000000000000}"/>
          </ac:spMkLst>
        </pc:spChg>
        <pc:grpChg chg="add del mod">
          <ac:chgData name="Charlotte Defoly" userId="755ea5ef-3cfd-4769-807e-fc6a12841065" providerId="ADAL" clId="{E86CE4FE-76D7-4B41-9140-0DA9DFE2A906}" dt="2024-05-21T09:43:31.455" v="23" actId="478"/>
          <ac:grpSpMkLst>
            <pc:docMk/>
            <pc:sldMk cId="1808655632" sldId="422"/>
            <ac:grpSpMk id="2" creationId="{AFAE8401-B5CE-2981-F6D3-97C0369462ED}"/>
          </ac:grpSpMkLst>
        </pc:grpChg>
        <pc:picChg chg="mod modCrop">
          <ac:chgData name="Charlotte Defoly" userId="755ea5ef-3cfd-4769-807e-fc6a12841065" providerId="ADAL" clId="{E86CE4FE-76D7-4B41-9140-0DA9DFE2A906}" dt="2024-05-21T09:43:05.997" v="18" actId="732"/>
          <ac:picMkLst>
            <pc:docMk/>
            <pc:sldMk cId="1808655632" sldId="422"/>
            <ac:picMk id="5" creationId="{F0A19F34-6555-B70F-0488-A7A517FBC48A}"/>
          </ac:picMkLst>
        </pc:picChg>
        <pc:picChg chg="del mod">
          <ac:chgData name="Charlotte Defoly" userId="755ea5ef-3cfd-4769-807e-fc6a12841065" providerId="ADAL" clId="{E86CE4FE-76D7-4B41-9140-0DA9DFE2A906}" dt="2024-05-21T09:43:27.165" v="21" actId="21"/>
          <ac:picMkLst>
            <pc:docMk/>
            <pc:sldMk cId="1808655632" sldId="422"/>
            <ac:picMk id="6" creationId="{D4A746D5-1B2C-0865-9FD5-A64806CE776A}"/>
          </ac:picMkLst>
        </pc:picChg>
        <pc:picChg chg="add mod">
          <ac:chgData name="Charlotte Defoly" userId="755ea5ef-3cfd-4769-807e-fc6a12841065" providerId="ADAL" clId="{E86CE4FE-76D7-4B41-9140-0DA9DFE2A906}" dt="2024-05-21T10:11:13.841" v="307"/>
          <ac:picMkLst>
            <pc:docMk/>
            <pc:sldMk cId="1808655632" sldId="422"/>
            <ac:picMk id="8" creationId="{D4A746D5-1B2C-0865-9FD5-A64806CE776A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1808655632" sldId="422"/>
            <ac:picMk id="13" creationId="{00000000-0000-0000-0000-000000000000}"/>
          </ac:picMkLst>
        </pc:picChg>
      </pc:sldChg>
      <pc:sldChg chg="addSp delSp modSp del mod modClrScheme chgLayout modNotes">
        <pc:chgData name="Charlotte Defoly" userId="755ea5ef-3cfd-4769-807e-fc6a12841065" providerId="ADAL" clId="{E86CE4FE-76D7-4B41-9140-0DA9DFE2A906}" dt="2024-05-21T14:35:27.969" v="2214" actId="47"/>
        <pc:sldMkLst>
          <pc:docMk/>
          <pc:sldMk cId="593193363" sldId="423"/>
        </pc:sldMkLst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593193363" sldId="423"/>
            <ac:spMk id="2" creationId="{AAC281A5-51CD-413D-8AE5-90720984AD69}"/>
          </ac:spMkLst>
        </pc:spChg>
        <pc:spChg chg="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593193363" sldId="423"/>
            <ac:spMk id="3" creationId="{E732D699-2C1A-D2B0-76AC-7F5B05CEE398}"/>
          </ac:spMkLst>
        </pc:spChg>
        <pc:spChg chg="mod ord">
          <ac:chgData name="Charlotte Defoly" userId="755ea5ef-3cfd-4769-807e-fc6a12841065" providerId="ADAL" clId="{E86CE4FE-76D7-4B41-9140-0DA9DFE2A906}" dt="2024-05-21T14:15:49.284" v="1937"/>
          <ac:spMkLst>
            <pc:docMk/>
            <pc:sldMk cId="593193363" sldId="423"/>
            <ac:spMk id="5" creationId="{5CB6338E-337E-C260-AA50-D8386DECCB91}"/>
          </ac:spMkLst>
        </pc:spChg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593193363" sldId="423"/>
            <ac:spMk id="6" creationId="{55255D84-3BCE-F377-CEC1-4076E67D4EA3}"/>
          </ac:spMkLst>
        </pc:spChg>
        <pc:spChg chg="add del">
          <ac:chgData name="Charlotte Defoly" userId="755ea5ef-3cfd-4769-807e-fc6a12841065" providerId="ADAL" clId="{E86CE4FE-76D7-4B41-9140-0DA9DFE2A906}" dt="2024-05-21T14:27:24.632" v="2041" actId="22"/>
          <ac:spMkLst>
            <pc:docMk/>
            <pc:sldMk cId="593193363" sldId="423"/>
            <ac:spMk id="8" creationId="{978C5D7B-22E8-ADDB-3A5E-9F6137E0A866}"/>
          </ac:spMkLst>
        </pc:spChg>
        <pc:graphicFrameChg chg="mod">
          <ac:chgData name="Charlotte Defoly" userId="755ea5ef-3cfd-4769-807e-fc6a12841065" providerId="ADAL" clId="{E86CE4FE-76D7-4B41-9140-0DA9DFE2A906}" dt="2024-05-21T10:11:13.841" v="307"/>
          <ac:graphicFrameMkLst>
            <pc:docMk/>
            <pc:sldMk cId="593193363" sldId="423"/>
            <ac:graphicFrameMk id="14" creationId="{4B9D247B-138C-E041-0214-4A146F373564}"/>
          </ac:graphicFrameMkLst>
        </pc:graphicFrame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593193363" sldId="423"/>
            <ac:picMk id="16" creationId="{E8CCBD7A-25FB-E814-F53B-1C9302B9E09B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593193363" sldId="423"/>
            <ac:picMk id="18" creationId="{B9B7309E-E4F5-6A4B-E60A-5349661D0211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593193363" sldId="423"/>
            <ac:picMk id="20" creationId="{1A1A6232-F103-3B8D-520C-7C94802C5A77}"/>
          </ac:picMkLst>
        </pc:picChg>
      </pc:sldChg>
      <pc:sldChg chg="modSp mod ord modNotes">
        <pc:chgData name="Charlotte Defoly" userId="755ea5ef-3cfd-4769-807e-fc6a12841065" providerId="ADAL" clId="{E86CE4FE-76D7-4B41-9140-0DA9DFE2A906}" dt="2024-05-21T14:14:11.525" v="1911"/>
        <pc:sldMkLst>
          <pc:docMk/>
          <pc:sldMk cId="3690233856" sldId="424"/>
        </pc:sldMkLst>
        <pc:spChg chg="mod">
          <ac:chgData name="Charlotte Defoly" userId="755ea5ef-3cfd-4769-807e-fc6a12841065" providerId="ADAL" clId="{E86CE4FE-76D7-4B41-9140-0DA9DFE2A906}" dt="2024-05-21T14:14:11.525" v="1911"/>
          <ac:spMkLst>
            <pc:docMk/>
            <pc:sldMk cId="3690233856" sldId="424"/>
            <ac:spMk id="4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3690233856" sldId="424"/>
            <ac:spMk id="7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3690233856" sldId="424"/>
            <ac:spMk id="8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3690233856" sldId="424"/>
            <ac:spMk id="10" creationId="{00000000-0000-0000-0000-000000000000}"/>
          </ac:spMkLst>
        </pc:sp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3690233856" sldId="424"/>
            <ac:picMk id="13" creationId="{00000000-0000-0000-0000-000000000000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3690233856" sldId="424"/>
            <ac:picMk id="3074" creationId="{00000000-0000-0000-0000-000000000000}"/>
          </ac:picMkLst>
        </pc:picChg>
      </pc:sldChg>
      <pc:sldChg chg="addSp delSp modSp mod ord modNotes">
        <pc:chgData name="Charlotte Defoly" userId="755ea5ef-3cfd-4769-807e-fc6a12841065" providerId="ADAL" clId="{E86CE4FE-76D7-4B41-9140-0DA9DFE2A906}" dt="2024-05-21T14:14:11.525" v="1911"/>
        <pc:sldMkLst>
          <pc:docMk/>
          <pc:sldMk cId="2468562078" sldId="425"/>
        </pc:sldMkLst>
        <pc:spChg chg="mod">
          <ac:chgData name="Charlotte Defoly" userId="755ea5ef-3cfd-4769-807e-fc6a12841065" providerId="ADAL" clId="{E86CE4FE-76D7-4B41-9140-0DA9DFE2A906}" dt="2024-05-21T14:14:11.525" v="1911"/>
          <ac:spMkLst>
            <pc:docMk/>
            <pc:sldMk cId="2468562078" sldId="425"/>
            <ac:spMk id="4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2468562078" sldId="425"/>
            <ac:spMk id="7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2468562078" sldId="425"/>
            <ac:spMk id="8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2468562078" sldId="425"/>
            <ac:spMk id="9" creationId="{00000000-0000-0000-0000-000000000000}"/>
          </ac:spMkLst>
        </pc:spChg>
        <pc:spChg chg="add del mod">
          <ac:chgData name="Charlotte Defoly" userId="755ea5ef-3cfd-4769-807e-fc6a12841065" providerId="ADAL" clId="{E86CE4FE-76D7-4B41-9140-0DA9DFE2A906}" dt="2024-05-21T09:57:24.909" v="187" actId="21"/>
          <ac:spMkLst>
            <pc:docMk/>
            <pc:sldMk cId="2468562078" sldId="425"/>
            <ac:spMk id="16388" creationId="{DC92E912-770A-CB8E-E102-77A4C95A6C48}"/>
          </ac:spMkLst>
        </pc:sp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2468562078" sldId="425"/>
            <ac:picMk id="13" creationId="{00000000-0000-0000-0000-000000000000}"/>
          </ac:picMkLst>
        </pc:picChg>
      </pc:sldChg>
      <pc:sldChg chg="addSp delSp modSp mod ord modNotes">
        <pc:chgData name="Charlotte Defoly" userId="755ea5ef-3cfd-4769-807e-fc6a12841065" providerId="ADAL" clId="{E86CE4FE-76D7-4B41-9140-0DA9DFE2A906}" dt="2024-05-21T14:14:11.525" v="1911"/>
        <pc:sldMkLst>
          <pc:docMk/>
          <pc:sldMk cId="62172539" sldId="426"/>
        </pc:sldMkLst>
        <pc:spChg chg="add mod">
          <ac:chgData name="Charlotte Defoly" userId="755ea5ef-3cfd-4769-807e-fc6a12841065" providerId="ADAL" clId="{E86CE4FE-76D7-4B41-9140-0DA9DFE2A906}" dt="2024-05-21T10:11:13.841" v="307"/>
          <ac:spMkLst>
            <pc:docMk/>
            <pc:sldMk cId="62172539" sldId="426"/>
            <ac:spMk id="2" creationId="{5A8322F6-168A-6C8C-F3D5-72DDF7661FED}"/>
          </ac:spMkLst>
        </pc:spChg>
        <pc:spChg chg="mod">
          <ac:chgData name="Charlotte Defoly" userId="755ea5ef-3cfd-4769-807e-fc6a12841065" providerId="ADAL" clId="{E86CE4FE-76D7-4B41-9140-0DA9DFE2A906}" dt="2024-05-21T14:14:11.525" v="1911"/>
          <ac:spMkLst>
            <pc:docMk/>
            <pc:sldMk cId="62172539" sldId="426"/>
            <ac:spMk id="4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2:37:34.693" v="311" actId="14100"/>
          <ac:spMkLst>
            <pc:docMk/>
            <pc:sldMk cId="62172539" sldId="426"/>
            <ac:spMk id="9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3:08:45.034" v="464" actId="1076"/>
          <ac:spMkLst>
            <pc:docMk/>
            <pc:sldMk cId="62172539" sldId="426"/>
            <ac:spMk id="12" creationId="{9D5B8FD4-6AEE-A81D-7A8A-04EAC5BEAD3B}"/>
          </ac:spMkLst>
        </pc:spChg>
        <pc:spChg chg="mod">
          <ac:chgData name="Charlotte Defoly" userId="755ea5ef-3cfd-4769-807e-fc6a12841065" providerId="ADAL" clId="{E86CE4FE-76D7-4B41-9140-0DA9DFE2A906}" dt="2024-05-21T13:08:45.034" v="464" actId="1076"/>
          <ac:spMkLst>
            <pc:docMk/>
            <pc:sldMk cId="62172539" sldId="426"/>
            <ac:spMk id="14" creationId="{71ACA1A0-4E1C-F18A-5BF8-8BE3DC8C4871}"/>
          </ac:spMkLst>
        </pc:spChg>
        <pc:spChg chg="mod">
          <ac:chgData name="Charlotte Defoly" userId="755ea5ef-3cfd-4769-807e-fc6a12841065" providerId="ADAL" clId="{E86CE4FE-76D7-4B41-9140-0DA9DFE2A906}" dt="2024-05-21T13:08:45.034" v="464" actId="1076"/>
          <ac:spMkLst>
            <pc:docMk/>
            <pc:sldMk cId="62172539" sldId="426"/>
            <ac:spMk id="19" creationId="{47C14E5D-9B40-CD07-4277-1E3046256A94}"/>
          </ac:spMkLst>
        </pc:spChg>
        <pc:spChg chg="mod">
          <ac:chgData name="Charlotte Defoly" userId="755ea5ef-3cfd-4769-807e-fc6a12841065" providerId="ADAL" clId="{E86CE4FE-76D7-4B41-9140-0DA9DFE2A906}" dt="2024-05-21T13:08:45.034" v="464" actId="1076"/>
          <ac:spMkLst>
            <pc:docMk/>
            <pc:sldMk cId="62172539" sldId="426"/>
            <ac:spMk id="20" creationId="{A87E3CAF-0B7B-5D21-CA07-4FD58BC79931}"/>
          </ac:spMkLst>
        </pc:spChg>
        <pc:spChg chg="mod">
          <ac:chgData name="Charlotte Defoly" userId="755ea5ef-3cfd-4769-807e-fc6a12841065" providerId="ADAL" clId="{E86CE4FE-76D7-4B41-9140-0DA9DFE2A906}" dt="2024-05-21T13:08:45.034" v="464" actId="1076"/>
          <ac:spMkLst>
            <pc:docMk/>
            <pc:sldMk cId="62172539" sldId="426"/>
            <ac:spMk id="18451" creationId="{E1ED8E12-AE9A-F436-9E86-857945536388}"/>
          </ac:spMkLst>
        </pc:spChg>
        <pc:spChg chg="mod">
          <ac:chgData name="Charlotte Defoly" userId="755ea5ef-3cfd-4769-807e-fc6a12841065" providerId="ADAL" clId="{E86CE4FE-76D7-4B41-9140-0DA9DFE2A906}" dt="2024-05-21T13:08:45.034" v="464" actId="1076"/>
          <ac:spMkLst>
            <pc:docMk/>
            <pc:sldMk cId="62172539" sldId="426"/>
            <ac:spMk id="18453" creationId="{0B5B60D0-5C5C-3959-CEA5-A15F8A3F4F25}"/>
          </ac:spMkLst>
        </pc:spChg>
        <pc:spChg chg="mod">
          <ac:chgData name="Charlotte Defoly" userId="755ea5ef-3cfd-4769-807e-fc6a12841065" providerId="ADAL" clId="{E86CE4FE-76D7-4B41-9140-0DA9DFE2A906}" dt="2024-05-21T13:08:45.034" v="464" actId="1076"/>
          <ac:spMkLst>
            <pc:docMk/>
            <pc:sldMk cId="62172539" sldId="426"/>
            <ac:spMk id="18461" creationId="{3CAD84A2-D2B7-8595-2D47-C3344CECE66D}"/>
          </ac:spMkLst>
        </pc:spChg>
        <pc:spChg chg="mod">
          <ac:chgData name="Charlotte Defoly" userId="755ea5ef-3cfd-4769-807e-fc6a12841065" providerId="ADAL" clId="{E86CE4FE-76D7-4B41-9140-0DA9DFE2A906}" dt="2024-05-21T13:08:45.034" v="464" actId="1076"/>
          <ac:spMkLst>
            <pc:docMk/>
            <pc:sldMk cId="62172539" sldId="426"/>
            <ac:spMk id="18462" creationId="{D319E842-531E-9497-B552-EB7F57B1F446}"/>
          </ac:spMkLst>
        </pc:spChg>
        <pc:grpChg chg="add mod">
          <ac:chgData name="Charlotte Defoly" userId="755ea5ef-3cfd-4769-807e-fc6a12841065" providerId="ADAL" clId="{E86CE4FE-76D7-4B41-9140-0DA9DFE2A906}" dt="2024-05-21T13:08:45.034" v="464" actId="1076"/>
          <ac:grpSpMkLst>
            <pc:docMk/>
            <pc:sldMk cId="62172539" sldId="426"/>
            <ac:grpSpMk id="18434" creationId="{9F8F916B-55E8-9BA3-A91D-0ED342046C3C}"/>
          </ac:grpSpMkLst>
        </pc:grpChg>
        <pc:picChg chg="del mod">
          <ac:chgData name="Charlotte Defoly" userId="755ea5ef-3cfd-4769-807e-fc6a12841065" providerId="ADAL" clId="{E86CE4FE-76D7-4B41-9140-0DA9DFE2A906}" dt="2024-05-21T13:05:32.417" v="459" actId="21"/>
          <ac:picMkLst>
            <pc:docMk/>
            <pc:sldMk cId="62172539" sldId="426"/>
            <ac:picMk id="11" creationId="{00000000-0000-0000-0000-000000000000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62172539" sldId="426"/>
            <ac:picMk id="13" creationId="{00000000-0000-0000-0000-000000000000}"/>
          </ac:picMkLst>
        </pc:picChg>
        <pc:picChg chg="mod">
          <ac:chgData name="Charlotte Defoly" userId="755ea5ef-3cfd-4769-807e-fc6a12841065" providerId="ADAL" clId="{E86CE4FE-76D7-4B41-9140-0DA9DFE2A906}" dt="2024-05-21T13:08:45.034" v="464" actId="1076"/>
          <ac:picMkLst>
            <pc:docMk/>
            <pc:sldMk cId="62172539" sldId="426"/>
            <ac:picMk id="18449" creationId="{95927BDF-44ED-0C40-E864-D87BAC79A6B2}"/>
          </ac:picMkLst>
        </pc:picChg>
        <pc:picChg chg="mod">
          <ac:chgData name="Charlotte Defoly" userId="755ea5ef-3cfd-4769-807e-fc6a12841065" providerId="ADAL" clId="{E86CE4FE-76D7-4B41-9140-0DA9DFE2A906}" dt="2024-05-21T13:08:45.034" v="464" actId="1076"/>
          <ac:picMkLst>
            <pc:docMk/>
            <pc:sldMk cId="62172539" sldId="426"/>
            <ac:picMk id="18454" creationId="{FE186AC9-9F4F-6FFB-B2CE-89568CCF2AD5}"/>
          </ac:picMkLst>
        </pc:picChg>
        <pc:picChg chg="mod">
          <ac:chgData name="Charlotte Defoly" userId="755ea5ef-3cfd-4769-807e-fc6a12841065" providerId="ADAL" clId="{E86CE4FE-76D7-4B41-9140-0DA9DFE2A906}" dt="2024-05-21T13:08:45.034" v="464" actId="1076"/>
          <ac:picMkLst>
            <pc:docMk/>
            <pc:sldMk cId="62172539" sldId="426"/>
            <ac:picMk id="18455" creationId="{E653FAA6-A026-B83A-32DF-D745BE10517D}"/>
          </ac:picMkLst>
        </pc:picChg>
        <pc:picChg chg="mod">
          <ac:chgData name="Charlotte Defoly" userId="755ea5ef-3cfd-4769-807e-fc6a12841065" providerId="ADAL" clId="{E86CE4FE-76D7-4B41-9140-0DA9DFE2A906}" dt="2024-05-21T13:08:45.034" v="464" actId="1076"/>
          <ac:picMkLst>
            <pc:docMk/>
            <pc:sldMk cId="62172539" sldId="426"/>
            <ac:picMk id="18456" creationId="{2F8CF022-72F7-027D-8828-937EC76D00B6}"/>
          </ac:picMkLst>
        </pc:picChg>
        <pc:picChg chg="mod">
          <ac:chgData name="Charlotte Defoly" userId="755ea5ef-3cfd-4769-807e-fc6a12841065" providerId="ADAL" clId="{E86CE4FE-76D7-4B41-9140-0DA9DFE2A906}" dt="2024-05-21T13:08:45.034" v="464" actId="1076"/>
          <ac:picMkLst>
            <pc:docMk/>
            <pc:sldMk cId="62172539" sldId="426"/>
            <ac:picMk id="18459" creationId="{6E275899-BD7F-EBDA-0E02-C3D6EB92E674}"/>
          </ac:picMkLst>
        </pc:picChg>
        <pc:picChg chg="mod">
          <ac:chgData name="Charlotte Defoly" userId="755ea5ef-3cfd-4769-807e-fc6a12841065" providerId="ADAL" clId="{E86CE4FE-76D7-4B41-9140-0DA9DFE2A906}" dt="2024-05-21T13:08:45.034" v="464" actId="1076"/>
          <ac:picMkLst>
            <pc:docMk/>
            <pc:sldMk cId="62172539" sldId="426"/>
            <ac:picMk id="18460" creationId="{FB70C5FF-D537-4923-A3AB-C5A97F56ED5F}"/>
          </ac:picMkLst>
        </pc:picChg>
        <pc:picChg chg="mod">
          <ac:chgData name="Charlotte Defoly" userId="755ea5ef-3cfd-4769-807e-fc6a12841065" providerId="ADAL" clId="{E86CE4FE-76D7-4B41-9140-0DA9DFE2A906}" dt="2024-05-21T13:08:45.034" v="464" actId="1076"/>
          <ac:picMkLst>
            <pc:docMk/>
            <pc:sldMk cId="62172539" sldId="426"/>
            <ac:picMk id="18463" creationId="{B6A83CBA-C3DD-9B5A-7FC1-D4A4147DE01A}"/>
          </ac:picMkLst>
        </pc:picChg>
        <pc:picChg chg="mod">
          <ac:chgData name="Charlotte Defoly" userId="755ea5ef-3cfd-4769-807e-fc6a12841065" providerId="ADAL" clId="{E86CE4FE-76D7-4B41-9140-0DA9DFE2A906}" dt="2024-05-21T13:08:45.034" v="464" actId="1076"/>
          <ac:picMkLst>
            <pc:docMk/>
            <pc:sldMk cId="62172539" sldId="426"/>
            <ac:picMk id="18464" creationId="{6FC48C49-AF66-7DB6-8C9F-247F3AC73B8B}"/>
          </ac:picMkLst>
        </pc:picChg>
      </pc:sldChg>
      <pc:sldChg chg="modSp mod ord modNotes">
        <pc:chgData name="Charlotte Defoly" userId="755ea5ef-3cfd-4769-807e-fc6a12841065" providerId="ADAL" clId="{E86CE4FE-76D7-4B41-9140-0DA9DFE2A906}" dt="2024-05-21T14:14:11.525" v="1911"/>
        <pc:sldMkLst>
          <pc:docMk/>
          <pc:sldMk cId="1228792857" sldId="427"/>
        </pc:sldMkLst>
        <pc:spChg chg="mod">
          <ac:chgData name="Charlotte Defoly" userId="755ea5ef-3cfd-4769-807e-fc6a12841065" providerId="ADAL" clId="{E86CE4FE-76D7-4B41-9140-0DA9DFE2A906}" dt="2024-05-21T14:14:11.525" v="1911"/>
          <ac:spMkLst>
            <pc:docMk/>
            <pc:sldMk cId="1228792857" sldId="427"/>
            <ac:spMk id="4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3:11:05.890" v="547" actId="207"/>
          <ac:spMkLst>
            <pc:docMk/>
            <pc:sldMk cId="1228792857" sldId="427"/>
            <ac:spMk id="7" creationId="{00000000-0000-0000-0000-000000000000}"/>
          </ac:spMkLst>
        </pc:sp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1228792857" sldId="427"/>
            <ac:picMk id="10" creationId="{00000000-0000-0000-0000-000000000000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1228792857" sldId="427"/>
            <ac:picMk id="13" creationId="{00000000-0000-0000-0000-000000000000}"/>
          </ac:picMkLst>
        </pc:picChg>
      </pc:sldChg>
      <pc:sldChg chg="addSp modSp mod modNotes">
        <pc:chgData name="Charlotte Defoly" userId="755ea5ef-3cfd-4769-807e-fc6a12841065" providerId="ADAL" clId="{E86CE4FE-76D7-4B41-9140-0DA9DFE2A906}" dt="2024-05-21T15:06:12.466" v="3164" actId="108"/>
        <pc:sldMkLst>
          <pc:docMk/>
          <pc:sldMk cId="3707554777" sldId="428"/>
        </pc:sldMkLst>
        <pc:spChg chg="mod">
          <ac:chgData name="Charlotte Defoly" userId="755ea5ef-3cfd-4769-807e-fc6a12841065" providerId="ADAL" clId="{E86CE4FE-76D7-4B41-9140-0DA9DFE2A906}" dt="2024-05-21T13:40:24.016" v="1390" actId="1076"/>
          <ac:spMkLst>
            <pc:docMk/>
            <pc:sldMk cId="3707554777" sldId="428"/>
            <ac:spMk id="2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4:14:11.525" v="1911"/>
          <ac:spMkLst>
            <pc:docMk/>
            <pc:sldMk cId="3707554777" sldId="428"/>
            <ac:spMk id="4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3:42:56.317" v="1395" actId="20577"/>
          <ac:spMkLst>
            <pc:docMk/>
            <pc:sldMk cId="3707554777" sldId="428"/>
            <ac:spMk id="7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5:06:12.466" v="3164" actId="108"/>
          <ac:spMkLst>
            <pc:docMk/>
            <pc:sldMk cId="3707554777" sldId="428"/>
            <ac:spMk id="9" creationId="{00000000-0000-0000-0000-000000000000}"/>
          </ac:spMkLst>
        </pc:spChg>
        <pc:picChg chg="add mod">
          <ac:chgData name="Charlotte Defoly" userId="755ea5ef-3cfd-4769-807e-fc6a12841065" providerId="ADAL" clId="{E86CE4FE-76D7-4B41-9140-0DA9DFE2A906}" dt="2024-05-21T13:51:22.604" v="1457" actId="1076"/>
          <ac:picMkLst>
            <pc:docMk/>
            <pc:sldMk cId="3707554777" sldId="428"/>
            <ac:picMk id="5" creationId="{0CA6C97F-87D5-5EAC-4C5C-DABC83F782C4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3707554777" sldId="428"/>
            <ac:picMk id="13" creationId="{00000000-0000-0000-0000-000000000000}"/>
          </ac:picMkLst>
        </pc:picChg>
      </pc:sldChg>
      <pc:sldChg chg="addSp delSp modSp mod ord modClrScheme chgLayout modNotes">
        <pc:chgData name="Charlotte Defoly" userId="755ea5ef-3cfd-4769-807e-fc6a12841065" providerId="ADAL" clId="{E86CE4FE-76D7-4B41-9140-0DA9DFE2A906}" dt="2024-05-21T14:55:47.795" v="2924" actId="108"/>
        <pc:sldMkLst>
          <pc:docMk/>
          <pc:sldMk cId="2156863698" sldId="429"/>
        </pc:sldMkLst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2156863698" sldId="429"/>
            <ac:spMk id="2" creationId="{9B546D91-DFF6-A1F1-F50E-B48A93068280}"/>
          </ac:spMkLst>
        </pc:spChg>
        <pc:spChg chg="del mod ord">
          <ac:chgData name="Charlotte Defoly" userId="755ea5ef-3cfd-4769-807e-fc6a12841065" providerId="ADAL" clId="{E86CE4FE-76D7-4B41-9140-0DA9DFE2A906}" dt="2024-05-21T14:37:52.663" v="2240" actId="478"/>
          <ac:spMkLst>
            <pc:docMk/>
            <pc:sldMk cId="2156863698" sldId="429"/>
            <ac:spMk id="3" creationId="{5AE09580-B970-EB85-ECF7-6CF248EDE85C}"/>
          </ac:spMkLst>
        </pc:spChg>
        <pc:spChg chg="del mod ord">
          <ac:chgData name="Charlotte Defoly" userId="755ea5ef-3cfd-4769-807e-fc6a12841065" providerId="ADAL" clId="{E86CE4FE-76D7-4B41-9140-0DA9DFE2A906}" dt="2024-05-21T14:38:15.394" v="2246" actId="478"/>
          <ac:spMkLst>
            <pc:docMk/>
            <pc:sldMk cId="2156863698" sldId="429"/>
            <ac:spMk id="5" creationId="{AA4C8C97-14BA-287B-1E53-95C9FBDBCDCD}"/>
          </ac:spMkLst>
        </pc:spChg>
        <pc:spChg chg="add del mod ord">
          <ac:chgData name="Charlotte Defoly" userId="755ea5ef-3cfd-4769-807e-fc6a12841065" providerId="ADAL" clId="{E86CE4FE-76D7-4B41-9140-0DA9DFE2A906}" dt="2024-05-21T14:37:03.319" v="2229" actId="478"/>
          <ac:spMkLst>
            <pc:docMk/>
            <pc:sldMk cId="2156863698" sldId="429"/>
            <ac:spMk id="6" creationId="{9F320129-0817-A235-E298-FED315CE512C}"/>
          </ac:spMkLst>
        </pc:spChg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2156863698" sldId="429"/>
            <ac:spMk id="7" creationId="{D7B6E186-F01B-FE3F-9D92-AD795909322C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2156863698" sldId="429"/>
            <ac:spMk id="8" creationId="{F7E87D3A-71D8-8368-FC57-6ED12B502D2D}"/>
          </ac:spMkLst>
        </pc:spChg>
        <pc:spChg chg="mod">
          <ac:chgData name="Charlotte Defoly" userId="755ea5ef-3cfd-4769-807e-fc6a12841065" providerId="ADAL" clId="{E86CE4FE-76D7-4B41-9140-0DA9DFE2A906}" dt="2024-05-21T14:38:55.081" v="2255" actId="1076"/>
          <ac:spMkLst>
            <pc:docMk/>
            <pc:sldMk cId="2156863698" sldId="429"/>
            <ac:spMk id="9" creationId="{4E26152D-1146-4E4B-079A-AAB23F51490C}"/>
          </ac:spMkLst>
        </pc:spChg>
        <pc:spChg chg="add mod">
          <ac:chgData name="Charlotte Defoly" userId="755ea5ef-3cfd-4769-807e-fc6a12841065" providerId="ADAL" clId="{E86CE4FE-76D7-4B41-9140-0DA9DFE2A906}" dt="2024-05-21T14:37:34.313" v="2237"/>
          <ac:spMkLst>
            <pc:docMk/>
            <pc:sldMk cId="2156863698" sldId="429"/>
            <ac:spMk id="10" creationId="{7708B85E-2D5A-D510-F35C-58F9192D5285}"/>
          </ac:spMkLst>
        </pc:spChg>
        <pc:spChg chg="add del mod">
          <ac:chgData name="Charlotte Defoly" userId="755ea5ef-3cfd-4769-807e-fc6a12841065" providerId="ADAL" clId="{E86CE4FE-76D7-4B41-9140-0DA9DFE2A906}" dt="2024-05-21T14:38:23.672" v="2248" actId="478"/>
          <ac:spMkLst>
            <pc:docMk/>
            <pc:sldMk cId="2156863698" sldId="429"/>
            <ac:spMk id="13" creationId="{5093CB31-31AF-E45A-EDB3-A08D54CE96F9}"/>
          </ac:spMkLst>
        </pc:spChg>
        <pc:spChg chg="add mod">
          <ac:chgData name="Charlotte Defoly" userId="755ea5ef-3cfd-4769-807e-fc6a12841065" providerId="ADAL" clId="{E86CE4FE-76D7-4B41-9140-0DA9DFE2A906}" dt="2024-05-21T14:55:47.795" v="2924" actId="108"/>
          <ac:spMkLst>
            <pc:docMk/>
            <pc:sldMk cId="2156863698" sldId="429"/>
            <ac:spMk id="14" creationId="{C47CCAFF-2FCA-36E5-BABA-9DBC9F06D290}"/>
          </ac:spMkLst>
        </pc:spChg>
        <pc:picChg chg="add del mod">
          <ac:chgData name="Charlotte Defoly" userId="755ea5ef-3cfd-4769-807e-fc6a12841065" providerId="ADAL" clId="{E86CE4FE-76D7-4B41-9140-0DA9DFE2A906}" dt="2024-05-21T14:38:02.869" v="2243" actId="478"/>
          <ac:picMkLst>
            <pc:docMk/>
            <pc:sldMk cId="2156863698" sldId="429"/>
            <ac:picMk id="11" creationId="{DB8C64DC-DE64-6A84-BEF9-3BED22B7364C}"/>
          </ac:picMkLst>
        </pc:picChg>
        <pc:picChg chg="mod">
          <ac:chgData name="Charlotte Defoly" userId="755ea5ef-3cfd-4769-807e-fc6a12841065" providerId="ADAL" clId="{E86CE4FE-76D7-4B41-9140-0DA9DFE2A906}" dt="2024-05-21T14:39:04.381" v="2257" actId="14100"/>
          <ac:picMkLst>
            <pc:docMk/>
            <pc:sldMk cId="2156863698" sldId="429"/>
            <ac:picMk id="1028" creationId="{2C4FDD56-748D-AA31-FCBD-B8AE0828F46E}"/>
          </ac:picMkLst>
        </pc:picChg>
      </pc:sldChg>
      <pc:sldChg chg="modSp mod modNotes modNotesTx">
        <pc:chgData name="Charlotte Defoly" userId="755ea5ef-3cfd-4769-807e-fc6a12841065" providerId="ADAL" clId="{E86CE4FE-76D7-4B41-9140-0DA9DFE2A906}" dt="2024-05-21T14:14:11.525" v="1911"/>
        <pc:sldMkLst>
          <pc:docMk/>
          <pc:sldMk cId="960262502" sldId="430"/>
        </pc:sldMkLst>
        <pc:spChg chg="mod">
          <ac:chgData name="Charlotte Defoly" userId="755ea5ef-3cfd-4769-807e-fc6a12841065" providerId="ADAL" clId="{E86CE4FE-76D7-4B41-9140-0DA9DFE2A906}" dt="2024-05-21T14:14:11.525" v="1911"/>
          <ac:spMkLst>
            <pc:docMk/>
            <pc:sldMk cId="960262502" sldId="430"/>
            <ac:spMk id="4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960262502" sldId="430"/>
            <ac:spMk id="7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960262502" sldId="430"/>
            <ac:spMk id="12" creationId="{00000000-0000-0000-0000-000000000000}"/>
          </ac:spMkLst>
        </pc:sp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960262502" sldId="430"/>
            <ac:picMk id="13" creationId="{00000000-0000-0000-0000-000000000000}"/>
          </ac:picMkLst>
        </pc:picChg>
      </pc:sldChg>
      <pc:sldChg chg="modSp del ord">
        <pc:chgData name="Charlotte Defoly" userId="755ea5ef-3cfd-4769-807e-fc6a12841065" providerId="ADAL" clId="{E86CE4FE-76D7-4B41-9140-0DA9DFE2A906}" dt="2024-05-21T13:03:41.856" v="438" actId="47"/>
        <pc:sldMkLst>
          <pc:docMk/>
          <pc:sldMk cId="791341662" sldId="431"/>
        </pc:sldMkLst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791341662" sldId="431"/>
            <ac:spMk id="8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791341662" sldId="431"/>
            <ac:spMk id="9" creationId="{9AA07B07-2841-4261-90D1-DB26E99AA33D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791341662" sldId="431"/>
            <ac:spMk id="12" creationId="{FBCDA78B-0148-4AF9-BFD3-61B258270D59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791341662" sldId="431"/>
            <ac:spMk id="13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791341662" sldId="431"/>
            <ac:spMk id="14" creationId="{E4E19A6C-48C8-420C-953E-8D9CB2F908CA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791341662" sldId="431"/>
            <ac:spMk id="15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791341662" sldId="431"/>
            <ac:spMk id="19" creationId="{4DFF2C53-6C99-4DEC-A3B2-CFDFC96827BD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791341662" sldId="431"/>
            <ac:spMk id="20" creationId="{0287FCE6-1046-402F-9022-08C7DB90738F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791341662" sldId="431"/>
            <ac:spMk id="23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791341662" sldId="431"/>
            <ac:spMk id="24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791341662" sldId="431"/>
            <ac:spMk id="27" creationId="{CA1D4C98-C688-4B86-A050-01C760D6B6AF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791341662" sldId="431"/>
            <ac:spMk id="28" creationId="{BE071EDC-E62D-421E-BB41-78EA2C907C54}"/>
          </ac:spMkLst>
        </pc:spChg>
        <pc:grpChg chg="mod">
          <ac:chgData name="Charlotte Defoly" userId="755ea5ef-3cfd-4769-807e-fc6a12841065" providerId="ADAL" clId="{E86CE4FE-76D7-4B41-9140-0DA9DFE2A906}" dt="2024-05-21T10:11:13.841" v="307"/>
          <ac:grpSpMkLst>
            <pc:docMk/>
            <pc:sldMk cId="791341662" sldId="431"/>
            <ac:grpSpMk id="10" creationId="{00000000-0000-0000-0000-000000000000}"/>
          </ac:grpSpMkLst>
        </pc:grp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791341662" sldId="431"/>
            <ac:picMk id="7" creationId="{00000000-0000-0000-0000-000000000000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791341662" sldId="431"/>
            <ac:picMk id="11" creationId="{00000000-0000-0000-0000-000000000000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791341662" sldId="431"/>
            <ac:picMk id="16" creationId="{00000000-0000-0000-0000-000000000000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791341662" sldId="431"/>
            <ac:picMk id="17" creationId="{00000000-0000-0000-0000-000000000000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791341662" sldId="431"/>
            <ac:picMk id="18" creationId="{00000000-0000-0000-0000-000000000000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791341662" sldId="431"/>
            <ac:picMk id="21" creationId="{00000000-0000-0000-0000-000000000000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791341662" sldId="431"/>
            <ac:picMk id="22" creationId="{00000000-0000-0000-0000-000000000000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791341662" sldId="431"/>
            <ac:picMk id="25" creationId="{00000000-0000-0000-0000-000000000000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791341662" sldId="431"/>
            <ac:picMk id="26" creationId="{00000000-0000-0000-0000-000000000000}"/>
          </ac:picMkLst>
        </pc:picChg>
        <pc:cxnChg chg="mod">
          <ac:chgData name="Charlotte Defoly" userId="755ea5ef-3cfd-4769-807e-fc6a12841065" providerId="ADAL" clId="{E86CE4FE-76D7-4B41-9140-0DA9DFE2A906}" dt="2024-05-21T10:11:13.841" v="307"/>
          <ac:cxnSpMkLst>
            <pc:docMk/>
            <pc:sldMk cId="791341662" sldId="431"/>
            <ac:cxnSpMk id="31" creationId="{5F67297F-5C5F-4672-BFAD-6377E3A105DA}"/>
          </ac:cxnSpMkLst>
        </pc:cxnChg>
        <pc:cxnChg chg="mod">
          <ac:chgData name="Charlotte Defoly" userId="755ea5ef-3cfd-4769-807e-fc6a12841065" providerId="ADAL" clId="{E86CE4FE-76D7-4B41-9140-0DA9DFE2A906}" dt="2024-05-21T10:11:13.841" v="307"/>
          <ac:cxnSpMkLst>
            <pc:docMk/>
            <pc:sldMk cId="791341662" sldId="431"/>
            <ac:cxnSpMk id="32" creationId="{2D78AD48-FEE0-4288-B1CB-DBF2F3D17A18}"/>
          </ac:cxnSpMkLst>
        </pc:cxnChg>
      </pc:sldChg>
      <pc:sldChg chg="addSp delSp modSp mod ord">
        <pc:chgData name="Charlotte Defoly" userId="755ea5ef-3cfd-4769-807e-fc6a12841065" providerId="ADAL" clId="{E86CE4FE-76D7-4B41-9140-0DA9DFE2A906}" dt="2024-05-21T14:14:11.525" v="1911"/>
        <pc:sldMkLst>
          <pc:docMk/>
          <pc:sldMk cId="1105284259" sldId="432"/>
        </pc:sldMkLst>
        <pc:spChg chg="mod">
          <ac:chgData name="Charlotte Defoly" userId="755ea5ef-3cfd-4769-807e-fc6a12841065" providerId="ADAL" clId="{E86CE4FE-76D7-4B41-9140-0DA9DFE2A906}" dt="2024-05-21T14:14:11.525" v="1911"/>
          <ac:spMkLst>
            <pc:docMk/>
            <pc:sldMk cId="1105284259" sldId="432"/>
            <ac:spMk id="2" creationId="{79FAF9E2-402C-60BC-5101-CA71497D668E}"/>
          </ac:spMkLst>
        </pc:spChg>
        <pc:spChg chg="add mod">
          <ac:chgData name="Charlotte Defoly" userId="755ea5ef-3cfd-4769-807e-fc6a12841065" providerId="ADAL" clId="{E86CE4FE-76D7-4B41-9140-0DA9DFE2A906}" dt="2024-05-21T13:23:24.568" v="1098" actId="20578"/>
          <ac:spMkLst>
            <pc:docMk/>
            <pc:sldMk cId="1105284259" sldId="432"/>
            <ac:spMk id="3" creationId="{16E18010-F2C9-CAA2-34F1-44648C70E0D2}"/>
          </ac:spMkLst>
        </pc:spChg>
        <pc:spChg chg="mod">
          <ac:chgData name="Charlotte Defoly" userId="755ea5ef-3cfd-4769-807e-fc6a12841065" providerId="ADAL" clId="{E86CE4FE-76D7-4B41-9140-0DA9DFE2A906}" dt="2024-05-21T13:17:17.124" v="1025" actId="20577"/>
          <ac:spMkLst>
            <pc:docMk/>
            <pc:sldMk cId="1105284259" sldId="432"/>
            <ac:spMk id="8" creationId="{00000000-0000-0000-0000-000000000000}"/>
          </ac:spMkLst>
        </pc:spChg>
        <pc:picChg chg="add mod">
          <ac:chgData name="Charlotte Defoly" userId="755ea5ef-3cfd-4769-807e-fc6a12841065" providerId="ADAL" clId="{E86CE4FE-76D7-4B41-9140-0DA9DFE2A906}" dt="2024-05-21T13:22:38.721" v="1079" actId="14100"/>
          <ac:picMkLst>
            <pc:docMk/>
            <pc:sldMk cId="1105284259" sldId="432"/>
            <ac:picMk id="4" creationId="{F20D073C-C646-E345-3C27-E7F2FB13B022}"/>
          </ac:picMkLst>
        </pc:picChg>
        <pc:picChg chg="add mod">
          <ac:chgData name="Charlotte Defoly" userId="755ea5ef-3cfd-4769-807e-fc6a12841065" providerId="ADAL" clId="{E86CE4FE-76D7-4B41-9140-0DA9DFE2A906}" dt="2024-05-21T13:22:34.370" v="1078" actId="1076"/>
          <ac:picMkLst>
            <pc:docMk/>
            <pc:sldMk cId="1105284259" sldId="432"/>
            <ac:picMk id="5" creationId="{CB1149D6-BCBF-8A50-4A34-04BEF88FD248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1105284259" sldId="432"/>
            <ac:picMk id="7" creationId="{00000000-0000-0000-0000-000000000000}"/>
          </ac:picMkLst>
        </pc:picChg>
        <pc:picChg chg="del mod">
          <ac:chgData name="Charlotte Defoly" userId="755ea5ef-3cfd-4769-807e-fc6a12841065" providerId="ADAL" clId="{E86CE4FE-76D7-4B41-9140-0DA9DFE2A906}" dt="2024-05-21T13:20:39.978" v="1048" actId="21"/>
          <ac:picMkLst>
            <pc:docMk/>
            <pc:sldMk cId="1105284259" sldId="432"/>
            <ac:picMk id="1026" creationId="{00000000-0000-0000-0000-000000000000}"/>
          </ac:picMkLst>
        </pc:picChg>
      </pc:sldChg>
      <pc:sldChg chg="modSp mod">
        <pc:chgData name="Charlotte Defoly" userId="755ea5ef-3cfd-4769-807e-fc6a12841065" providerId="ADAL" clId="{E86CE4FE-76D7-4B41-9140-0DA9DFE2A906}" dt="2024-05-21T10:11:13.841" v="307"/>
        <pc:sldMkLst>
          <pc:docMk/>
          <pc:sldMk cId="2930273724" sldId="433"/>
        </pc:sldMkLst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2930273724" sldId="433"/>
            <ac:spMk id="3" creationId="{77509139-002B-3D6F-F68D-7168E9057F23}"/>
          </ac:spMkLst>
        </pc:sp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2930273724" sldId="433"/>
            <ac:picMk id="9" creationId="{BF3DC487-6361-F825-8F64-76944771416C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2930273724" sldId="433"/>
            <ac:picMk id="10" creationId="{D4D2B3C3-1925-59BA-2160-DBF18FCF73B9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2930273724" sldId="433"/>
            <ac:picMk id="11" creationId="{BC241B2D-DE86-96AA-CE8D-5548D84C47A8}"/>
          </ac:picMkLst>
        </pc:picChg>
      </pc:sldChg>
      <pc:sldChg chg="delSp modSp del modNotes">
        <pc:chgData name="Charlotte Defoly" userId="755ea5ef-3cfd-4769-807e-fc6a12841065" providerId="ADAL" clId="{E86CE4FE-76D7-4B41-9140-0DA9DFE2A906}" dt="2024-05-21T13:39:28.698" v="1384" actId="47"/>
        <pc:sldMkLst>
          <pc:docMk/>
          <pc:sldMk cId="0" sldId="574"/>
        </pc:sldMkLst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74"/>
            <ac:spMk id="2" creationId="{9EDF226C-CEEB-0BC5-1D14-00C12C69DBEE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74"/>
            <ac:spMk id="7" creationId="{61E705C7-D4C7-036A-50DA-D789D9DF42AE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74"/>
            <ac:spMk id="31" creationId="{8F0EB509-FEAE-44B4-E296-24E1F05BDAD4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74"/>
            <ac:spMk id="28677" creationId="{7BC48052-A9B2-DA2A-8022-6F3F1B15C3CD}"/>
          </ac:spMkLst>
        </pc:sp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0" sldId="574"/>
            <ac:picMk id="28674" creationId="{BC0474F0-1FAF-EEC3-A389-11644466EF33}"/>
          </ac:picMkLst>
        </pc:picChg>
        <pc:picChg chg="del mod">
          <ac:chgData name="Charlotte Defoly" userId="755ea5ef-3cfd-4769-807e-fc6a12841065" providerId="ADAL" clId="{E86CE4FE-76D7-4B41-9140-0DA9DFE2A906}" dt="2024-05-21T13:26:55.429" v="1133" actId="21"/>
          <ac:picMkLst>
            <pc:docMk/>
            <pc:sldMk cId="0" sldId="574"/>
            <ac:picMk id="28676" creationId="{C16C7A67-4719-6D61-FD78-74B625A4C69F}"/>
          </ac:picMkLst>
        </pc:picChg>
      </pc:sldChg>
      <pc:sldChg chg="addSp delSp modSp del mod ord modNotes">
        <pc:chgData name="Charlotte Defoly" userId="755ea5ef-3cfd-4769-807e-fc6a12841065" providerId="ADAL" clId="{E86CE4FE-76D7-4B41-9140-0DA9DFE2A906}" dt="2024-05-21T13:10:42.137" v="544" actId="47"/>
        <pc:sldMkLst>
          <pc:docMk/>
          <pc:sldMk cId="0" sldId="585"/>
        </pc:sldMkLst>
        <pc:spChg chg="add del mod">
          <ac:chgData name="Charlotte Defoly" userId="755ea5ef-3cfd-4769-807e-fc6a12841065" providerId="ADAL" clId="{E86CE4FE-76D7-4B41-9140-0DA9DFE2A906}" dt="2024-05-21T13:02:13.080" v="420" actId="478"/>
          <ac:spMkLst>
            <pc:docMk/>
            <pc:sldMk cId="0" sldId="585"/>
            <ac:spMk id="5" creationId="{6DF4E675-FF68-839E-62A8-99FE5CB66B6E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85"/>
            <ac:spMk id="12" creationId="{16102EE9-EC60-4347-CE6D-3A772BD3E7AB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85"/>
            <ac:spMk id="14" creationId="{5C2E22E5-5C3A-3967-5D19-FDE7F11EEDF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85"/>
            <ac:spMk id="19" creationId="{12E75B3E-F791-BC30-E199-7079B0C96D14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85"/>
            <ac:spMk id="20" creationId="{F80903A0-FEF1-A660-095C-5111F5445CDF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85"/>
            <ac:spMk id="28" creationId="{5E8F9E20-FAE6-3E52-A405-A11F04D9DE31}"/>
          </ac:spMkLst>
        </pc:spChg>
        <pc:spChg chg="mod">
          <ac:chgData name="Charlotte Defoly" userId="755ea5ef-3cfd-4769-807e-fc6a12841065" providerId="ADAL" clId="{E86CE4FE-76D7-4B41-9140-0DA9DFE2A906}" dt="2024-05-21T13:02:52.876" v="433" actId="1076"/>
          <ac:spMkLst>
            <pc:docMk/>
            <pc:sldMk cId="0" sldId="585"/>
            <ac:spMk id="30" creationId="{235FF80C-CA34-89DD-8FB4-27A23C0DD2FF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85"/>
            <ac:spMk id="31" creationId="{0B930C3F-650A-DE68-773C-233DCF8E1DD6}"/>
          </ac:spMkLst>
        </pc:spChg>
        <pc:spChg chg="del mod">
          <ac:chgData name="Charlotte Defoly" userId="755ea5ef-3cfd-4769-807e-fc6a12841065" providerId="ADAL" clId="{E86CE4FE-76D7-4B41-9140-0DA9DFE2A906}" dt="2024-05-21T12:41:51.540" v="342" actId="21"/>
          <ac:spMkLst>
            <pc:docMk/>
            <pc:sldMk cId="0" sldId="585"/>
            <ac:spMk id="12290" creationId="{61CAE936-B4D8-C3C6-EEF7-3C20E4C8E6D7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85"/>
            <ac:spMk id="20492" creationId="{07277B9F-E8EE-1B8B-3B54-6FBFF74B1164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85"/>
            <ac:spMk id="20494" creationId="{DCC38D0E-7A29-C7AE-EB88-B4F302F841F4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85"/>
            <ac:spMk id="20502" creationId="{207B3298-06E0-3138-DF7A-5100EB36D791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85"/>
            <ac:spMk id="20503" creationId="{14F16BB4-3607-91CC-C554-0B1F72DACE44}"/>
          </ac:spMkLst>
        </pc:spChg>
        <pc:grpChg chg="del mod">
          <ac:chgData name="Charlotte Defoly" userId="755ea5ef-3cfd-4769-807e-fc6a12841065" providerId="ADAL" clId="{E86CE4FE-76D7-4B41-9140-0DA9DFE2A906}" dt="2024-05-21T12:39:32.589" v="334" actId="478"/>
          <ac:grpSpMkLst>
            <pc:docMk/>
            <pc:sldMk cId="0" sldId="585"/>
            <ac:grpSpMk id="20483" creationId="{225BADC5-E988-AC63-5A4D-1BB84A34B97D}"/>
          </ac:grpSpMkLst>
        </pc:grpChg>
        <pc:picChg chg="del mod">
          <ac:chgData name="Charlotte Defoly" userId="755ea5ef-3cfd-4769-807e-fc6a12841065" providerId="ADAL" clId="{E86CE4FE-76D7-4B41-9140-0DA9DFE2A906}" dt="2024-05-21T12:39:51.505" v="335" actId="478"/>
          <ac:picMkLst>
            <pc:docMk/>
            <pc:sldMk cId="0" sldId="585"/>
            <ac:picMk id="20486" creationId="{5B5591BE-4249-A5FB-5459-81F49983C0B1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0" sldId="585"/>
            <ac:picMk id="20490" creationId="{7CA46560-0E68-A572-B63B-518F2A08D5E1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0" sldId="585"/>
            <ac:picMk id="20495" creationId="{F5642CD6-85B3-444E-40FD-44465A0F1452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0" sldId="585"/>
            <ac:picMk id="20496" creationId="{26E599A5-F83A-99F4-62B8-569212DCC446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0" sldId="585"/>
            <ac:picMk id="20497" creationId="{25B62671-806E-682C-54DB-D4D48435DFBC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0" sldId="585"/>
            <ac:picMk id="20500" creationId="{DBA61709-0AB3-C287-7215-3CB06A6588FF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0" sldId="585"/>
            <ac:picMk id="20501" creationId="{1220B86F-D410-AE74-5F53-B58EAE7D89AD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0" sldId="585"/>
            <ac:picMk id="20504" creationId="{09AB3080-7EBE-F677-E172-9FF19849B75D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0" sldId="585"/>
            <ac:picMk id="20505" creationId="{F66D02A9-7C67-35C1-9E41-F6C95108419E}"/>
          </ac:picMkLst>
        </pc:picChg>
        <pc:cxnChg chg="mod">
          <ac:chgData name="Charlotte Defoly" userId="755ea5ef-3cfd-4769-807e-fc6a12841065" providerId="ADAL" clId="{E86CE4FE-76D7-4B41-9140-0DA9DFE2A906}" dt="2024-05-21T10:11:13.841" v="307"/>
          <ac:cxnSpMkLst>
            <pc:docMk/>
            <pc:sldMk cId="0" sldId="585"/>
            <ac:cxnSpMk id="3" creationId="{43990189-D10B-E265-6374-9047DD3F7CC9}"/>
          </ac:cxnSpMkLst>
        </pc:cxnChg>
        <pc:cxnChg chg="mod">
          <ac:chgData name="Charlotte Defoly" userId="755ea5ef-3cfd-4769-807e-fc6a12841065" providerId="ADAL" clId="{E86CE4FE-76D7-4B41-9140-0DA9DFE2A906}" dt="2024-05-21T10:11:13.841" v="307"/>
          <ac:cxnSpMkLst>
            <pc:docMk/>
            <pc:sldMk cId="0" sldId="585"/>
            <ac:cxnSpMk id="4" creationId="{8A5BBA64-6426-FC52-1D9E-40E1C4CC2226}"/>
          </ac:cxnSpMkLst>
        </pc:cxnChg>
      </pc:sldChg>
      <pc:sldChg chg="addSp delSp modSp mod modClrScheme chgLayout modNotes">
        <pc:chgData name="Charlotte Defoly" userId="755ea5ef-3cfd-4769-807e-fc6a12841065" providerId="ADAL" clId="{E86CE4FE-76D7-4B41-9140-0DA9DFE2A906}" dt="2024-05-21T14:54:45.398" v="2917" actId="255"/>
        <pc:sldMkLst>
          <pc:docMk/>
          <pc:sldMk cId="0" sldId="586"/>
        </pc:sldMkLst>
        <pc:spChg chg="mod ord">
          <ac:chgData name="Charlotte Defoly" userId="755ea5ef-3cfd-4769-807e-fc6a12841065" providerId="ADAL" clId="{E86CE4FE-76D7-4B41-9140-0DA9DFE2A906}" dt="2024-05-21T14:14:08.247" v="1910"/>
          <ac:spMkLst>
            <pc:docMk/>
            <pc:sldMk cId="0" sldId="586"/>
            <ac:spMk id="2" creationId="{792617EB-2FDA-62E4-1201-86C07C752EB5}"/>
          </ac:spMkLst>
        </pc:spChg>
        <pc:spChg chg="add del mod ord">
          <ac:chgData name="Charlotte Defoly" userId="755ea5ef-3cfd-4769-807e-fc6a12841065" providerId="ADAL" clId="{E86CE4FE-76D7-4B41-9140-0DA9DFE2A906}" dt="2024-05-21T13:31:09.403" v="1156" actId="700"/>
          <ac:spMkLst>
            <pc:docMk/>
            <pc:sldMk cId="0" sldId="586"/>
            <ac:spMk id="3" creationId="{3C33C27C-BACC-0868-6A33-EC5ED63009BD}"/>
          </ac:spMkLst>
        </pc:spChg>
        <pc:spChg chg="add del mod ord">
          <ac:chgData name="Charlotte Defoly" userId="755ea5ef-3cfd-4769-807e-fc6a12841065" providerId="ADAL" clId="{E86CE4FE-76D7-4B41-9140-0DA9DFE2A906}" dt="2024-05-21T13:31:09.403" v="1156" actId="700"/>
          <ac:spMkLst>
            <pc:docMk/>
            <pc:sldMk cId="0" sldId="586"/>
            <ac:spMk id="4" creationId="{09BFCA8F-B40D-500B-4A62-63E9AEC5846D}"/>
          </ac:spMkLst>
        </pc:spChg>
        <pc:spChg chg="add del mod ord">
          <ac:chgData name="Charlotte Defoly" userId="755ea5ef-3cfd-4769-807e-fc6a12841065" providerId="ADAL" clId="{E86CE4FE-76D7-4B41-9140-0DA9DFE2A906}" dt="2024-05-21T13:31:09.403" v="1156" actId="700"/>
          <ac:spMkLst>
            <pc:docMk/>
            <pc:sldMk cId="0" sldId="586"/>
            <ac:spMk id="5" creationId="{681E659D-E1CC-1FE8-B5C5-4DB67B24F4AF}"/>
          </ac:spMkLst>
        </pc:spChg>
        <pc:spChg chg="add mod ord">
          <ac:chgData name="Charlotte Defoly" userId="755ea5ef-3cfd-4769-807e-fc6a12841065" providerId="ADAL" clId="{E86CE4FE-76D7-4B41-9140-0DA9DFE2A906}" dt="2024-05-21T14:54:45.398" v="2917" actId="255"/>
          <ac:spMkLst>
            <pc:docMk/>
            <pc:sldMk cId="0" sldId="586"/>
            <ac:spMk id="6" creationId="{DD3542B7-06D5-35BB-3CD7-B485B2449359}"/>
          </ac:spMkLst>
        </pc:spChg>
        <pc:spChg chg="add mod ord">
          <ac:chgData name="Charlotte Defoly" userId="755ea5ef-3cfd-4769-807e-fc6a12841065" providerId="ADAL" clId="{E86CE4FE-76D7-4B41-9140-0DA9DFE2A906}" dt="2024-05-21T13:35:46.491" v="1300" actId="122"/>
          <ac:spMkLst>
            <pc:docMk/>
            <pc:sldMk cId="0" sldId="586"/>
            <ac:spMk id="7" creationId="{700DB225-B932-EF76-203C-FD93524B1369}"/>
          </ac:spMkLst>
        </pc:spChg>
        <pc:spChg chg="add mod ord">
          <ac:chgData name="Charlotte Defoly" userId="755ea5ef-3cfd-4769-807e-fc6a12841065" providerId="ADAL" clId="{E86CE4FE-76D7-4B41-9140-0DA9DFE2A906}" dt="2024-05-21T13:37:07.382" v="1308" actId="20577"/>
          <ac:spMkLst>
            <pc:docMk/>
            <pc:sldMk cId="0" sldId="586"/>
            <ac:spMk id="8" creationId="{53561AFB-BBA8-6400-4AE4-CB35D4A3A2B2}"/>
          </ac:spMkLst>
        </pc:spChg>
        <pc:spChg chg="del mod">
          <ac:chgData name="Charlotte Defoly" userId="755ea5ef-3cfd-4769-807e-fc6a12841065" providerId="ADAL" clId="{E86CE4FE-76D7-4B41-9140-0DA9DFE2A906}" dt="2024-05-21T13:31:15.533" v="1158" actId="478"/>
          <ac:spMkLst>
            <pc:docMk/>
            <pc:sldMk cId="0" sldId="586"/>
            <ac:spMk id="25" creationId="{A408D0E7-1A68-0BB8-41F3-6DB41BA1254B}"/>
          </ac:spMkLst>
        </pc:spChg>
        <pc:spChg chg="del mod">
          <ac:chgData name="Charlotte Defoly" userId="755ea5ef-3cfd-4769-807e-fc6a12841065" providerId="ADAL" clId="{E86CE4FE-76D7-4B41-9140-0DA9DFE2A906}" dt="2024-05-21T13:31:41.903" v="1165" actId="478"/>
          <ac:spMkLst>
            <pc:docMk/>
            <pc:sldMk cId="0" sldId="586"/>
            <ac:spMk id="31" creationId="{18F06142-8B1D-A5E2-E3BA-2FE03D5C6003}"/>
          </ac:spMkLst>
        </pc:spChg>
        <pc:spChg chg="del mod">
          <ac:chgData name="Charlotte Defoly" userId="755ea5ef-3cfd-4769-807e-fc6a12841065" providerId="ADAL" clId="{E86CE4FE-76D7-4B41-9140-0DA9DFE2A906}" dt="2024-05-21T13:31:34.687" v="1163" actId="478"/>
          <ac:spMkLst>
            <pc:docMk/>
            <pc:sldMk cId="0" sldId="586"/>
            <ac:spMk id="22533" creationId="{763FA81C-C8EF-3AAC-E557-6F2E5B815AAE}"/>
          </ac:spMkLst>
        </pc:sp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0" sldId="586"/>
            <ac:picMk id="22530" creationId="{3E289A0B-C27D-230D-771C-386642DC1F48}"/>
          </ac:picMkLst>
        </pc:picChg>
      </pc:sldChg>
      <pc:sldChg chg="addSp delSp modSp del modNotes">
        <pc:chgData name="Charlotte Defoly" userId="755ea5ef-3cfd-4769-807e-fc6a12841065" providerId="ADAL" clId="{E86CE4FE-76D7-4B41-9140-0DA9DFE2A906}" dt="2024-05-21T13:26:38.983" v="1132" actId="47"/>
        <pc:sldMkLst>
          <pc:docMk/>
          <pc:sldMk cId="0" sldId="587"/>
        </pc:sldMkLst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87"/>
            <ac:spMk id="31" creationId="{01853D5D-E7D1-3B2A-1B54-C0E6BDEC8A87}"/>
          </ac:spMkLst>
        </pc:spChg>
        <pc:spChg chg="mod">
          <ac:chgData name="Charlotte Defoly" userId="755ea5ef-3cfd-4769-807e-fc6a12841065" providerId="ADAL" clId="{E86CE4FE-76D7-4B41-9140-0DA9DFE2A906}" dt="2024-05-21T13:25:03.237" v="1123" actId="164"/>
          <ac:spMkLst>
            <pc:docMk/>
            <pc:sldMk cId="0" sldId="587"/>
            <ac:spMk id="26629" creationId="{F4F82D53-2D1E-AD65-1077-37B9A04C861B}"/>
          </ac:spMkLst>
        </pc:spChg>
        <pc:grpChg chg="add del mod">
          <ac:chgData name="Charlotte Defoly" userId="755ea5ef-3cfd-4769-807e-fc6a12841065" providerId="ADAL" clId="{E86CE4FE-76D7-4B41-9140-0DA9DFE2A906}" dt="2024-05-21T13:25:04.514" v="1124" actId="21"/>
          <ac:grpSpMkLst>
            <pc:docMk/>
            <pc:sldMk cId="0" sldId="587"/>
            <ac:grpSpMk id="3" creationId="{A828E003-13D1-F005-7D1E-0E0AF6F8061E}"/>
          </ac:grpSpMkLst>
        </pc:grp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0" sldId="587"/>
            <ac:picMk id="26626" creationId="{D2276EDE-824F-4856-D4E5-52EE04888C2A}"/>
          </ac:picMkLst>
        </pc:picChg>
        <pc:picChg chg="add del mod">
          <ac:chgData name="Charlotte Defoly" userId="755ea5ef-3cfd-4769-807e-fc6a12841065" providerId="ADAL" clId="{E86CE4FE-76D7-4B41-9140-0DA9DFE2A906}" dt="2024-05-21T13:25:03.237" v="1123" actId="164"/>
          <ac:picMkLst>
            <pc:docMk/>
            <pc:sldMk cId="0" sldId="587"/>
            <ac:picMk id="26628" creationId="{6D3E1264-33EB-A9E5-E7ED-F819EBE45790}"/>
          </ac:picMkLst>
        </pc:picChg>
      </pc:sldChg>
      <pc:sldChg chg="addSp delSp modSp del mod">
        <pc:chgData name="Charlotte Defoly" userId="755ea5ef-3cfd-4769-807e-fc6a12841065" providerId="ADAL" clId="{E86CE4FE-76D7-4B41-9140-0DA9DFE2A906}" dt="2024-05-21T09:58:36.772" v="199" actId="47"/>
        <pc:sldMkLst>
          <pc:docMk/>
          <pc:sldMk cId="0" sldId="592"/>
        </pc:sldMkLst>
        <pc:spChg chg="add mod">
          <ac:chgData name="Charlotte Defoly" userId="755ea5ef-3cfd-4769-807e-fc6a12841065" providerId="ADAL" clId="{E86CE4FE-76D7-4B41-9140-0DA9DFE2A906}" dt="2024-05-21T09:58:17.336" v="196" actId="20577"/>
          <ac:spMkLst>
            <pc:docMk/>
            <pc:sldMk cId="0" sldId="592"/>
            <ac:spMk id="2" creationId="{DC92E912-770A-CB8E-E102-77A4C95A6C48}"/>
          </ac:spMkLst>
        </pc:spChg>
        <pc:spChg chg="del mod">
          <ac:chgData name="Charlotte Defoly" userId="755ea5ef-3cfd-4769-807e-fc6a12841065" providerId="ADAL" clId="{E86CE4FE-76D7-4B41-9140-0DA9DFE2A906}" dt="2024-05-21T09:56:48.360" v="182" actId="21"/>
          <ac:spMkLst>
            <pc:docMk/>
            <pc:sldMk cId="0" sldId="592"/>
            <ac:spMk id="16388" creationId="{DC92E912-770A-CB8E-E102-77A4C95A6C48}"/>
          </ac:spMkLst>
        </pc:spChg>
      </pc:sldChg>
      <pc:sldChg chg="addSp delSp modSp del mod ord">
        <pc:chgData name="Charlotte Defoly" userId="755ea5ef-3cfd-4769-807e-fc6a12841065" providerId="ADAL" clId="{E86CE4FE-76D7-4B41-9140-0DA9DFE2A906}" dt="2024-05-21T13:24:19.840" v="1119" actId="47"/>
        <pc:sldMkLst>
          <pc:docMk/>
          <pc:sldMk cId="0" sldId="593"/>
        </pc:sldMkLst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93"/>
            <ac:spMk id="2" creationId="{DEDAB49E-EFE2-91EF-FB75-6BF46EC8E50F}"/>
          </ac:spMkLst>
        </pc:spChg>
        <pc:spChg chg="add del mod">
          <ac:chgData name="Charlotte Defoly" userId="755ea5ef-3cfd-4769-807e-fc6a12841065" providerId="ADAL" clId="{E86CE4FE-76D7-4B41-9140-0DA9DFE2A906}" dt="2024-05-21T13:20:47.344" v="1050" actId="478"/>
          <ac:spMkLst>
            <pc:docMk/>
            <pc:sldMk cId="0" sldId="593"/>
            <ac:spMk id="4" creationId="{C02C35BE-178A-0913-BF33-14551E9CEB66}"/>
          </ac:spMkLst>
        </pc:spChg>
        <pc:spChg chg="del mod">
          <ac:chgData name="Charlotte Defoly" userId="755ea5ef-3cfd-4769-807e-fc6a12841065" providerId="ADAL" clId="{E86CE4FE-76D7-4B41-9140-0DA9DFE2A906}" dt="2024-05-21T13:20:43.776" v="1049" actId="478"/>
          <ac:spMkLst>
            <pc:docMk/>
            <pc:sldMk cId="0" sldId="593"/>
            <ac:spMk id="8" creationId="{F1332BB5-4AEC-F5E5-9346-436FE2889D2C}"/>
          </ac:spMkLst>
        </pc:spChg>
        <pc:picChg chg="add del mod">
          <ac:chgData name="Charlotte Defoly" userId="755ea5ef-3cfd-4769-807e-fc6a12841065" providerId="ADAL" clId="{E86CE4FE-76D7-4B41-9140-0DA9DFE2A906}" dt="2024-05-21T13:24:12.687" v="1116" actId="21"/>
          <ac:picMkLst>
            <pc:docMk/>
            <pc:sldMk cId="0" sldId="593"/>
            <ac:picMk id="1026" creationId="{00000000-0000-0000-0000-000000000000}"/>
          </ac:picMkLst>
        </pc:picChg>
        <pc:picChg chg="del mod">
          <ac:chgData name="Charlotte Defoly" userId="755ea5ef-3cfd-4769-807e-fc6a12841065" providerId="ADAL" clId="{E86CE4FE-76D7-4B41-9140-0DA9DFE2A906}" dt="2024-05-21T13:20:48.694" v="1051" actId="478"/>
          <ac:picMkLst>
            <pc:docMk/>
            <pc:sldMk cId="0" sldId="593"/>
            <ac:picMk id="24581" creationId="{480EC41A-9633-7451-A2A0-1E444AE9A4F1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0" sldId="593"/>
            <ac:picMk id="24583" creationId="{9C497427-3741-30CF-4608-72A8744FB7DA}"/>
          </ac:picMkLst>
        </pc:picChg>
      </pc:sldChg>
      <pc:sldChg chg="modSp del modNotes">
        <pc:chgData name="Charlotte Defoly" userId="755ea5ef-3cfd-4769-807e-fc6a12841065" providerId="ADAL" clId="{E86CE4FE-76D7-4B41-9140-0DA9DFE2A906}" dt="2024-05-21T13:40:12.401" v="1387" actId="47"/>
        <pc:sldMkLst>
          <pc:docMk/>
          <pc:sldMk cId="0" sldId="594"/>
        </pc:sldMkLst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94"/>
            <ac:spMk id="2" creationId="{A0562349-08D7-9D80-AED5-4618A0FF3C1B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94"/>
            <ac:spMk id="7" creationId="{7A22A216-0CC0-0FBA-2E3E-9C9FC9910201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94"/>
            <ac:spMk id="31" creationId="{E0FBD286-D7FC-0F74-E1F7-740F16A9FC74}"/>
          </ac:spMkLst>
        </pc:sp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0" sldId="594"/>
            <ac:picMk id="30722" creationId="{278C2325-104E-9425-B514-976A8A703BD7}"/>
          </ac:picMkLst>
        </pc:pic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0" sldId="594"/>
            <ac:picMk id="30726" creationId="{3AFB6894-CB3A-CABF-DD9D-ECBC712EC6D2}"/>
          </ac:picMkLst>
        </pc:picChg>
        <pc:cxnChg chg="mod">
          <ac:chgData name="Charlotte Defoly" userId="755ea5ef-3cfd-4769-807e-fc6a12841065" providerId="ADAL" clId="{E86CE4FE-76D7-4B41-9140-0DA9DFE2A906}" dt="2024-05-21T10:11:13.841" v="307"/>
          <ac:cxnSpMkLst>
            <pc:docMk/>
            <pc:sldMk cId="0" sldId="594"/>
            <ac:cxnSpMk id="8" creationId="{DD6C6D33-0AF9-86F8-7238-8374324EE484}"/>
          </ac:cxnSpMkLst>
        </pc:cxnChg>
      </pc:sldChg>
      <pc:sldChg chg="addSp delSp modSp mod modNotes">
        <pc:chgData name="Charlotte Defoly" userId="755ea5ef-3cfd-4769-807e-fc6a12841065" providerId="ADAL" clId="{E86CE4FE-76D7-4B41-9140-0DA9DFE2A906}" dt="2024-05-21T14:15:16.139" v="1929"/>
        <pc:sldMkLst>
          <pc:docMk/>
          <pc:sldMk cId="0" sldId="595"/>
        </pc:sldMkLst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0" sldId="595"/>
            <ac:spMk id="2" creationId="{ADE812A2-8990-8F89-55FB-6C97E5C36B11}"/>
          </ac:spMkLst>
        </pc:spChg>
        <pc:spChg chg="mod">
          <ac:chgData name="Charlotte Defoly" userId="755ea5ef-3cfd-4769-807e-fc6a12841065" providerId="ADAL" clId="{E86CE4FE-76D7-4B41-9140-0DA9DFE2A906}" dt="2024-05-21T14:15:16.139" v="1929"/>
          <ac:spMkLst>
            <pc:docMk/>
            <pc:sldMk cId="0" sldId="595"/>
            <ac:spMk id="3" creationId="{3DBE6463-D2DD-8EF7-F700-815D27A0D18B}"/>
          </ac:spMkLst>
        </pc:spChg>
        <pc:spChg chg="add mod">
          <ac:chgData name="Charlotte Defoly" userId="755ea5ef-3cfd-4769-807e-fc6a12841065" providerId="ADAL" clId="{E86CE4FE-76D7-4B41-9140-0DA9DFE2A906}" dt="2024-05-21T13:49:28.154" v="1427" actId="20577"/>
          <ac:spMkLst>
            <pc:docMk/>
            <pc:sldMk cId="0" sldId="595"/>
            <ac:spMk id="4" creationId="{FA8466FB-B078-C955-3C02-C48EC7BAEACC}"/>
          </ac:spMkLst>
        </pc:spChg>
        <pc:spChg chg="del mod">
          <ac:chgData name="Charlotte Defoly" userId="755ea5ef-3cfd-4769-807e-fc6a12841065" providerId="ADAL" clId="{E86CE4FE-76D7-4B41-9140-0DA9DFE2A906}" dt="2024-05-21T13:49:20.923" v="1397" actId="478"/>
          <ac:spMkLst>
            <pc:docMk/>
            <pc:sldMk cId="0" sldId="595"/>
            <ac:spMk id="31" creationId="{5ABB4D66-5770-F25E-F912-85BB7BED3749}"/>
          </ac:spMkLst>
        </pc:spChg>
        <pc:spChg chg="del mod">
          <ac:chgData name="Charlotte Defoly" userId="755ea5ef-3cfd-4769-807e-fc6a12841065" providerId="ADAL" clId="{E86CE4FE-76D7-4B41-9140-0DA9DFE2A906}" dt="2024-05-21T13:50:18.491" v="1440" actId="478"/>
          <ac:spMkLst>
            <pc:docMk/>
            <pc:sldMk cId="0" sldId="595"/>
            <ac:spMk id="32771" creationId="{62CD0875-CF8A-7B87-6DF2-77A6EBDD000F}"/>
          </ac:spMkLst>
        </pc:spChg>
        <pc:spChg chg="mod">
          <ac:chgData name="Charlotte Defoly" userId="755ea5ef-3cfd-4769-807e-fc6a12841065" providerId="ADAL" clId="{E86CE4FE-76D7-4B41-9140-0DA9DFE2A906}" dt="2024-05-21T13:50:42.938" v="1451" actId="20577"/>
          <ac:spMkLst>
            <pc:docMk/>
            <pc:sldMk cId="0" sldId="595"/>
            <ac:spMk id="32775" creationId="{ACD0D877-6BBA-5A37-B881-32ABC188800A}"/>
          </ac:spMkLst>
        </pc:sp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0" sldId="595"/>
            <ac:picMk id="32773" creationId="{CE1756D7-F059-F541-172E-5464ED66B338}"/>
          </ac:picMkLst>
        </pc:picChg>
        <pc:picChg chg="mod">
          <ac:chgData name="Charlotte Defoly" userId="755ea5ef-3cfd-4769-807e-fc6a12841065" providerId="ADAL" clId="{E86CE4FE-76D7-4B41-9140-0DA9DFE2A906}" dt="2024-05-21T13:50:45.767" v="1452" actId="1076"/>
          <ac:picMkLst>
            <pc:docMk/>
            <pc:sldMk cId="0" sldId="595"/>
            <ac:picMk id="32774" creationId="{D252F6C6-735D-A12B-D878-B3EFAE0EFC49}"/>
          </ac:picMkLst>
        </pc:picChg>
      </pc:sldChg>
      <pc:sldChg chg="addSp delSp modSp del mod modClrScheme chgLayout">
        <pc:chgData name="Charlotte Defoly" userId="755ea5ef-3cfd-4769-807e-fc6a12841065" providerId="ADAL" clId="{E86CE4FE-76D7-4B41-9140-0DA9DFE2A906}" dt="2024-05-21T13:52:35.137" v="1471" actId="47"/>
        <pc:sldMkLst>
          <pc:docMk/>
          <pc:sldMk cId="3064231677" sldId="596"/>
        </pc:sldMkLst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3064231677" sldId="596"/>
            <ac:spMk id="2" creationId="{55FCD662-B0D7-DF0E-E69B-5947E5375CD1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3064231677" sldId="596"/>
            <ac:spMk id="4" creationId="{EB46F0DF-774B-B908-8628-F001FE1C4478}"/>
          </ac:spMkLst>
        </pc:spChg>
        <pc:spChg chg="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3064231677" sldId="596"/>
            <ac:spMk id="6" creationId="{B5150EB1-F44F-8003-A895-FF3ABEBEA423}"/>
          </ac:spMkLst>
        </pc:spChg>
        <pc:spChg chg="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3064231677" sldId="596"/>
            <ac:spMk id="8" creationId="{C35CB27A-77BF-438F-7713-B8225225D6AC}"/>
          </ac:spMkLst>
        </pc:sp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k cId="3064231677" sldId="596"/>
            <ac:picMk id="5" creationId="{B2DB12BF-3F2A-FF0B-A1A8-9A3E20122958}"/>
          </ac:picMkLst>
        </pc:picChg>
      </pc:sldChg>
      <pc:sldChg chg="addSp delSp modSp del mod modClrScheme chgLayout">
        <pc:chgData name="Charlotte Defoly" userId="755ea5ef-3cfd-4769-807e-fc6a12841065" providerId="ADAL" clId="{E86CE4FE-76D7-4B41-9140-0DA9DFE2A906}" dt="2024-05-21T14:27:00.519" v="2037" actId="47"/>
        <pc:sldMkLst>
          <pc:docMk/>
          <pc:sldMk cId="1029880162" sldId="597"/>
        </pc:sldMkLst>
        <pc:spChg chg="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1029880162" sldId="597"/>
            <ac:spMk id="2" creationId="{DC13ED13-82CA-8530-4C64-9E778131DC61}"/>
          </ac:spMkLst>
        </pc:spChg>
        <pc:spChg chg="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1029880162" sldId="597"/>
            <ac:spMk id="3" creationId="{BBA204C7-6905-7CAE-351D-92ED2B5605E3}"/>
          </ac:spMkLst>
        </pc:spChg>
        <pc:spChg chg="mod ord">
          <ac:chgData name="Charlotte Defoly" userId="755ea5ef-3cfd-4769-807e-fc6a12841065" providerId="ADAL" clId="{E86CE4FE-76D7-4B41-9140-0DA9DFE2A906}" dt="2024-05-21T14:16:04.958" v="1940"/>
          <ac:spMkLst>
            <pc:docMk/>
            <pc:sldMk cId="1029880162" sldId="597"/>
            <ac:spMk id="5" creationId="{2A2D3F9C-1BB0-8E90-7D2E-06C93FFCA265}"/>
          </ac:spMkLst>
        </pc:spChg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1029880162" sldId="597"/>
            <ac:spMk id="6" creationId="{08B42CC3-CE9F-7814-30D1-559BC45E147C}"/>
          </ac:spMkLst>
        </pc:spChg>
      </pc:sldChg>
      <pc:sldChg chg="addSp delSp modSp del mod modClrScheme chgLayout modNotes">
        <pc:chgData name="Charlotte Defoly" userId="755ea5ef-3cfd-4769-807e-fc6a12841065" providerId="ADAL" clId="{E86CE4FE-76D7-4B41-9140-0DA9DFE2A906}" dt="2024-05-21T14:27:54.041" v="2050" actId="47"/>
        <pc:sldMkLst>
          <pc:docMk/>
          <pc:sldMk cId="3155762928" sldId="598"/>
        </pc:sldMkLst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3155762928" sldId="598"/>
            <ac:spMk id="2" creationId="{017963EC-6C66-37AE-AFCC-9D69063E0C4C}"/>
          </ac:spMkLst>
        </pc:spChg>
        <pc:spChg chg="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3155762928" sldId="598"/>
            <ac:spMk id="3" creationId="{01F22502-06BD-C0C6-8364-EA589B0651F9}"/>
          </ac:spMkLst>
        </pc:spChg>
        <pc:spChg chg="mod ord">
          <ac:chgData name="Charlotte Defoly" userId="755ea5ef-3cfd-4769-807e-fc6a12841065" providerId="ADAL" clId="{E86CE4FE-76D7-4B41-9140-0DA9DFE2A906}" dt="2024-05-21T14:16:45.376" v="1951"/>
          <ac:spMkLst>
            <pc:docMk/>
            <pc:sldMk cId="3155762928" sldId="598"/>
            <ac:spMk id="5" creationId="{EEA0092B-6F6E-991B-2998-2B169600B61A}"/>
          </ac:spMkLst>
        </pc:spChg>
        <pc:spChg chg="del mod ord">
          <ac:chgData name="Charlotte Defoly" userId="755ea5ef-3cfd-4769-807e-fc6a12841065" providerId="ADAL" clId="{E86CE4FE-76D7-4B41-9140-0DA9DFE2A906}" dt="2024-05-21T14:27:32.837" v="2042" actId="21"/>
          <ac:spMkLst>
            <pc:docMk/>
            <pc:sldMk cId="3155762928" sldId="598"/>
            <ac:spMk id="7" creationId="{1B591DCC-E0B6-EFE5-3154-747C9ACC4F4E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k cId="3155762928" sldId="598"/>
            <ac:spMk id="8" creationId="{84B808C6-DA1A-D36C-4217-843C6CCB2E08}"/>
          </ac:spMkLst>
        </pc:spChg>
        <pc:spChg chg="add mod">
          <ac:chgData name="Charlotte Defoly" userId="755ea5ef-3cfd-4769-807e-fc6a12841065" providerId="ADAL" clId="{E86CE4FE-76D7-4B41-9140-0DA9DFE2A906}" dt="2024-05-21T14:27:32.837" v="2042" actId="21"/>
          <ac:spMkLst>
            <pc:docMk/>
            <pc:sldMk cId="3155762928" sldId="598"/>
            <ac:spMk id="9" creationId="{546EB2FA-92B4-D9C5-61F2-3D9BDF519D32}"/>
          </ac:spMkLst>
        </pc:spChg>
      </pc:sldChg>
      <pc:sldChg chg="addSp delSp modSp mod modClrScheme chgLayout">
        <pc:chgData name="Charlotte Defoly" userId="755ea5ef-3cfd-4769-807e-fc6a12841065" providerId="ADAL" clId="{E86CE4FE-76D7-4B41-9140-0DA9DFE2A906}" dt="2024-05-21T14:56:06.221" v="2928" actId="255"/>
        <pc:sldMkLst>
          <pc:docMk/>
          <pc:sldMk cId="2320869310" sldId="599"/>
        </pc:sldMkLst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2320869310" sldId="599"/>
            <ac:spMk id="2" creationId="{0D50E92D-65C1-599B-628D-62C751D023CC}"/>
          </ac:spMkLst>
        </pc:spChg>
        <pc:spChg chg="mod ord">
          <ac:chgData name="Charlotte Defoly" userId="755ea5ef-3cfd-4769-807e-fc6a12841065" providerId="ADAL" clId="{E86CE4FE-76D7-4B41-9140-0DA9DFE2A906}" dt="2024-05-21T14:44:12.919" v="2351" actId="1076"/>
          <ac:spMkLst>
            <pc:docMk/>
            <pc:sldMk cId="2320869310" sldId="599"/>
            <ac:spMk id="3" creationId="{03954391-1AB5-F661-0077-CD79DCBC69D5}"/>
          </ac:spMkLst>
        </pc:spChg>
        <pc:spChg chg="del mod ord">
          <ac:chgData name="Charlotte Defoly" userId="755ea5ef-3cfd-4769-807e-fc6a12841065" providerId="ADAL" clId="{E86CE4FE-76D7-4B41-9140-0DA9DFE2A906}" dt="2024-05-21T14:39:56.145" v="2260" actId="478"/>
          <ac:spMkLst>
            <pc:docMk/>
            <pc:sldMk cId="2320869310" sldId="599"/>
            <ac:spMk id="5" creationId="{F2968521-2439-BC23-6A63-425D894B27BC}"/>
          </ac:spMkLst>
        </pc:spChg>
        <pc:spChg chg="del mod">
          <ac:chgData name="Charlotte Defoly" userId="755ea5ef-3cfd-4769-807e-fc6a12841065" providerId="ADAL" clId="{E86CE4FE-76D7-4B41-9140-0DA9DFE2A906}" dt="2024-05-21T14:46:03.319" v="2364" actId="478"/>
          <ac:spMkLst>
            <pc:docMk/>
            <pc:sldMk cId="2320869310" sldId="599"/>
            <ac:spMk id="6" creationId="{0CFC391F-0E90-A249-8EE9-3C0348ED33C1}"/>
          </ac:spMkLst>
        </pc:spChg>
        <pc:spChg chg="del mod">
          <ac:chgData name="Charlotte Defoly" userId="755ea5ef-3cfd-4769-807e-fc6a12841065" providerId="ADAL" clId="{E86CE4FE-76D7-4B41-9140-0DA9DFE2A906}" dt="2024-05-21T14:43:27.777" v="2345" actId="478"/>
          <ac:spMkLst>
            <pc:docMk/>
            <pc:sldMk cId="2320869310" sldId="599"/>
            <ac:spMk id="8" creationId="{374D5CCD-F0A7-E696-4C09-6EF672F2CEF1}"/>
          </ac:spMkLst>
        </pc:spChg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2320869310" sldId="599"/>
            <ac:spMk id="9" creationId="{3E73B291-F333-09AB-D1FC-6282AE4A3678}"/>
          </ac:spMkLst>
        </pc:spChg>
        <pc:spChg chg="add mod">
          <ac:chgData name="Charlotte Defoly" userId="755ea5ef-3cfd-4769-807e-fc6a12841065" providerId="ADAL" clId="{E86CE4FE-76D7-4B41-9140-0DA9DFE2A906}" dt="2024-05-21T14:56:06.221" v="2928" actId="255"/>
          <ac:spMkLst>
            <pc:docMk/>
            <pc:sldMk cId="2320869310" sldId="599"/>
            <ac:spMk id="10" creationId="{7928F368-592F-618B-BABC-A27741C3D464}"/>
          </ac:spMkLst>
        </pc:spChg>
        <pc:spChg chg="add mod">
          <ac:chgData name="Charlotte Defoly" userId="755ea5ef-3cfd-4769-807e-fc6a12841065" providerId="ADAL" clId="{E86CE4FE-76D7-4B41-9140-0DA9DFE2A906}" dt="2024-05-21T14:44:16.043" v="2352" actId="1076"/>
          <ac:spMkLst>
            <pc:docMk/>
            <pc:sldMk cId="2320869310" sldId="599"/>
            <ac:spMk id="11" creationId="{03954391-1AB5-F661-0077-CD79DCBC69D5}"/>
          </ac:spMkLst>
        </pc:spChg>
        <pc:spChg chg="add mod">
          <ac:chgData name="Charlotte Defoly" userId="755ea5ef-3cfd-4769-807e-fc6a12841065" providerId="ADAL" clId="{E86CE4FE-76D7-4B41-9140-0DA9DFE2A906}" dt="2024-05-21T14:42:21.375" v="2331" actId="1076"/>
          <ac:spMkLst>
            <pc:docMk/>
            <pc:sldMk cId="2320869310" sldId="599"/>
            <ac:spMk id="12" creationId="{F2968521-2439-BC23-6A63-425D894B27BC}"/>
          </ac:spMkLst>
        </pc:spChg>
        <pc:spChg chg="add mod">
          <ac:chgData name="Charlotte Defoly" userId="755ea5ef-3cfd-4769-807e-fc6a12841065" providerId="ADAL" clId="{E86CE4FE-76D7-4B41-9140-0DA9DFE2A906}" dt="2024-05-21T14:46:00.619" v="2363" actId="208"/>
          <ac:spMkLst>
            <pc:docMk/>
            <pc:sldMk cId="2320869310" sldId="599"/>
            <ac:spMk id="14" creationId="{2BFD6690-F08B-C978-DA61-2D35DB1F5A80}"/>
          </ac:spMkLst>
        </pc:spChg>
        <pc:spChg chg="add del mod">
          <ac:chgData name="Charlotte Defoly" userId="755ea5ef-3cfd-4769-807e-fc6a12841065" providerId="ADAL" clId="{E86CE4FE-76D7-4B41-9140-0DA9DFE2A906}" dt="2024-05-21T14:45:34.172" v="2361" actId="478"/>
          <ac:spMkLst>
            <pc:docMk/>
            <pc:sldMk cId="2320869310" sldId="599"/>
            <ac:spMk id="15" creationId="{DE5011D6-F7B8-7C91-8311-F73151F41600}"/>
          </ac:spMkLst>
        </pc:spChg>
        <pc:spChg chg="add mod">
          <ac:chgData name="Charlotte Defoly" userId="755ea5ef-3cfd-4769-807e-fc6a12841065" providerId="ADAL" clId="{E86CE4FE-76D7-4B41-9140-0DA9DFE2A906}" dt="2024-05-21T14:45:28.704" v="2360" actId="14100"/>
          <ac:spMkLst>
            <pc:docMk/>
            <pc:sldMk cId="2320869310" sldId="599"/>
            <ac:spMk id="16" creationId="{FEAC2F69-BBE6-5C76-6096-D541F5D7ED75}"/>
          </ac:spMkLst>
        </pc:spChg>
        <pc:spChg chg="add mod">
          <ac:chgData name="Charlotte Defoly" userId="755ea5ef-3cfd-4769-807e-fc6a12841065" providerId="ADAL" clId="{E86CE4FE-76D7-4B41-9140-0DA9DFE2A906}" dt="2024-05-21T14:46:13.566" v="2366" actId="1076"/>
          <ac:spMkLst>
            <pc:docMk/>
            <pc:sldMk cId="2320869310" sldId="599"/>
            <ac:spMk id="17" creationId="{5800EF04-E15E-BB74-F1A4-61FB9193D007}"/>
          </ac:spMkLst>
        </pc:spChg>
        <pc:spChg chg="add mod">
          <ac:chgData name="Charlotte Defoly" userId="755ea5ef-3cfd-4769-807e-fc6a12841065" providerId="ADAL" clId="{E86CE4FE-76D7-4B41-9140-0DA9DFE2A906}" dt="2024-05-21T14:46:22.343" v="2368" actId="1076"/>
          <ac:spMkLst>
            <pc:docMk/>
            <pc:sldMk cId="2320869310" sldId="599"/>
            <ac:spMk id="18" creationId="{22E761EC-C7AD-1DA1-1BF0-A7E93EB323D2}"/>
          </ac:spMkLst>
        </pc:spChg>
        <pc:spChg chg="add mod">
          <ac:chgData name="Charlotte Defoly" userId="755ea5ef-3cfd-4769-807e-fc6a12841065" providerId="ADAL" clId="{E86CE4FE-76D7-4B41-9140-0DA9DFE2A906}" dt="2024-05-21T14:46:28.048" v="2370" actId="1076"/>
          <ac:spMkLst>
            <pc:docMk/>
            <pc:sldMk cId="2320869310" sldId="599"/>
            <ac:spMk id="19" creationId="{082B8DE9-6DEE-672B-912C-F0F661840EE6}"/>
          </ac:spMkLst>
        </pc:spChg>
        <pc:picChg chg="mod">
          <ac:chgData name="Charlotte Defoly" userId="755ea5ef-3cfd-4769-807e-fc6a12841065" providerId="ADAL" clId="{E86CE4FE-76D7-4B41-9140-0DA9DFE2A906}" dt="2024-05-21T14:42:59.190" v="2337" actId="1076"/>
          <ac:picMkLst>
            <pc:docMk/>
            <pc:sldMk cId="2320869310" sldId="599"/>
            <ac:picMk id="7" creationId="{3B7C40E6-1F14-0505-A950-F026BB56D11D}"/>
          </ac:picMkLst>
        </pc:picChg>
        <pc:picChg chg="add mod modCrop">
          <ac:chgData name="Charlotte Defoly" userId="755ea5ef-3cfd-4769-807e-fc6a12841065" providerId="ADAL" clId="{E86CE4FE-76D7-4B41-9140-0DA9DFE2A906}" dt="2024-05-21T14:43:09.795" v="2340" actId="1076"/>
          <ac:picMkLst>
            <pc:docMk/>
            <pc:sldMk cId="2320869310" sldId="599"/>
            <ac:picMk id="13" creationId="{61FD1CA3-DF31-6FC5-96C0-8865889B567E}"/>
          </ac:picMkLst>
        </pc:picChg>
      </pc:sldChg>
      <pc:sldChg chg="addSp delSp modSp del mod modClrScheme chgLayout modNotes">
        <pc:chgData name="Charlotte Defoly" userId="755ea5ef-3cfd-4769-807e-fc6a12841065" providerId="ADAL" clId="{E86CE4FE-76D7-4B41-9140-0DA9DFE2A906}" dt="2024-05-21T14:44:21.318" v="2353" actId="47"/>
        <pc:sldMkLst>
          <pc:docMk/>
          <pc:sldMk cId="4043061497" sldId="600"/>
        </pc:sldMkLst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4043061497" sldId="600"/>
            <ac:spMk id="2" creationId="{78508C50-72EA-04FC-8009-F250D3E9B0AF}"/>
          </ac:spMkLst>
        </pc:spChg>
        <pc:spChg chg="del mod ord">
          <ac:chgData name="Charlotte Defoly" userId="755ea5ef-3cfd-4769-807e-fc6a12841065" providerId="ADAL" clId="{E86CE4FE-76D7-4B41-9140-0DA9DFE2A906}" dt="2024-05-21T14:42:07.998" v="2329" actId="21"/>
          <ac:spMkLst>
            <pc:docMk/>
            <pc:sldMk cId="4043061497" sldId="600"/>
            <ac:spMk id="3" creationId="{03954391-1AB5-F661-0077-CD79DCBC69D5}"/>
          </ac:spMkLst>
        </pc:spChg>
        <pc:spChg chg="del mod ord">
          <ac:chgData name="Charlotte Defoly" userId="755ea5ef-3cfd-4769-807e-fc6a12841065" providerId="ADAL" clId="{E86CE4FE-76D7-4B41-9140-0DA9DFE2A906}" dt="2024-05-21T14:42:07.998" v="2329" actId="21"/>
          <ac:spMkLst>
            <pc:docMk/>
            <pc:sldMk cId="4043061497" sldId="600"/>
            <ac:spMk id="5" creationId="{F2968521-2439-BC23-6A63-425D894B27BC}"/>
          </ac:spMkLst>
        </pc:spChg>
        <pc:spChg chg="add del mod ord">
          <ac:chgData name="Charlotte Defoly" userId="755ea5ef-3cfd-4769-807e-fc6a12841065" providerId="ADAL" clId="{E86CE4FE-76D7-4B41-9140-0DA9DFE2A906}" dt="2024-05-21T13:52:11.093" v="1465" actId="700"/>
          <ac:spMkLst>
            <pc:docMk/>
            <pc:sldMk cId="4043061497" sldId="600"/>
            <ac:spMk id="7" creationId="{062FF3B0-5299-6C17-B416-9A13AFC8DFFD}"/>
          </ac:spMkLst>
        </pc:spChg>
        <pc:spChg chg="del mod">
          <ac:chgData name="Charlotte Defoly" userId="755ea5ef-3cfd-4769-807e-fc6a12841065" providerId="ADAL" clId="{E86CE4FE-76D7-4B41-9140-0DA9DFE2A906}" dt="2024-05-21T14:42:07.998" v="2329" actId="21"/>
          <ac:spMkLst>
            <pc:docMk/>
            <pc:sldMk cId="4043061497" sldId="600"/>
            <ac:spMk id="8" creationId="{2BFD6690-F08B-C978-DA61-2D35DB1F5A80}"/>
          </ac:spMkLst>
        </pc:spChg>
        <pc:spChg chg="del mod">
          <ac:chgData name="Charlotte Defoly" userId="755ea5ef-3cfd-4769-807e-fc6a12841065" providerId="ADAL" clId="{E86CE4FE-76D7-4B41-9140-0DA9DFE2A906}" dt="2024-05-21T14:42:07.998" v="2329" actId="21"/>
          <ac:spMkLst>
            <pc:docMk/>
            <pc:sldMk cId="4043061497" sldId="600"/>
            <ac:spMk id="9" creationId="{DE5011D6-F7B8-7C91-8311-F73151F41600}"/>
          </ac:spMkLst>
        </pc:spChg>
        <pc:spChg chg="add mod">
          <ac:chgData name="Charlotte Defoly" userId="755ea5ef-3cfd-4769-807e-fc6a12841065" providerId="ADAL" clId="{E86CE4FE-76D7-4B41-9140-0DA9DFE2A906}" dt="2024-05-21T14:42:07.998" v="2329" actId="21"/>
          <ac:spMkLst>
            <pc:docMk/>
            <pc:sldMk cId="4043061497" sldId="600"/>
            <ac:spMk id="11" creationId="{08C3F8FD-4928-0782-BDB2-6E40BA56202B}"/>
          </ac:spMkLst>
        </pc:spChg>
        <pc:picChg chg="add del mod">
          <ac:chgData name="Charlotte Defoly" userId="755ea5ef-3cfd-4769-807e-fc6a12841065" providerId="ADAL" clId="{E86CE4FE-76D7-4B41-9140-0DA9DFE2A906}" dt="2024-05-21T14:42:07.998" v="2329" actId="21"/>
          <ac:picMkLst>
            <pc:docMk/>
            <pc:sldMk cId="4043061497" sldId="600"/>
            <ac:picMk id="6" creationId="{61FD1CA3-DF31-6FC5-96C0-8865889B567E}"/>
          </ac:picMkLst>
        </pc:picChg>
      </pc:sldChg>
      <pc:sldChg chg="addSp delSp modSp mod modClrScheme chgLayout">
        <pc:chgData name="Charlotte Defoly" userId="755ea5ef-3cfd-4769-807e-fc6a12841065" providerId="ADAL" clId="{E86CE4FE-76D7-4B41-9140-0DA9DFE2A906}" dt="2024-05-21T15:20:32.973" v="3622" actId="14100"/>
        <pc:sldMkLst>
          <pc:docMk/>
          <pc:sldMk cId="1813588340" sldId="601"/>
        </pc:sldMkLst>
        <pc:spChg chg="add mod ord">
          <ac:chgData name="Charlotte Defoly" userId="755ea5ef-3cfd-4769-807e-fc6a12841065" providerId="ADAL" clId="{E86CE4FE-76D7-4B41-9140-0DA9DFE2A906}" dt="2024-05-21T15:20:24.153" v="3620" actId="14100"/>
          <ac:spMkLst>
            <pc:docMk/>
            <pc:sldMk cId="1813588340" sldId="601"/>
            <ac:spMk id="2" creationId="{29363B03-801B-57C2-4873-C2C8D7EFBDF4}"/>
          </ac:spMkLst>
        </pc:spChg>
        <pc:spChg chg="add mod ord">
          <ac:chgData name="Charlotte Defoly" userId="755ea5ef-3cfd-4769-807e-fc6a12841065" providerId="ADAL" clId="{E86CE4FE-76D7-4B41-9140-0DA9DFE2A906}" dt="2024-05-21T15:20:32.973" v="3622" actId="14100"/>
          <ac:spMkLst>
            <pc:docMk/>
            <pc:sldMk cId="1813588340" sldId="601"/>
            <ac:spMk id="3" creationId="{19500640-F8E0-ED9E-8FD8-B242FEA2B1D8}"/>
          </ac:spMkLst>
        </pc:spChg>
        <pc:spChg chg="mod ord">
          <ac:chgData name="Charlotte Defoly" userId="755ea5ef-3cfd-4769-807e-fc6a12841065" providerId="ADAL" clId="{E86CE4FE-76D7-4B41-9140-0DA9DFE2A906}" dt="2024-05-21T14:46:46.283" v="2372" actId="700"/>
          <ac:spMkLst>
            <pc:docMk/>
            <pc:sldMk cId="1813588340" sldId="601"/>
            <ac:spMk id="5" creationId="{4F37AB8D-56FC-EDE3-A7CE-AFF0D4C660B0}"/>
          </ac:spMkLst>
        </pc:spChg>
        <pc:spChg chg="mod ord">
          <ac:chgData name="Charlotte Defoly" userId="755ea5ef-3cfd-4769-807e-fc6a12841065" providerId="ADAL" clId="{E86CE4FE-76D7-4B41-9140-0DA9DFE2A906}" dt="2024-05-21T14:59:49.565" v="2965" actId="14100"/>
          <ac:spMkLst>
            <pc:docMk/>
            <pc:sldMk cId="1813588340" sldId="601"/>
            <ac:spMk id="6" creationId="{143BD65D-1932-58BF-9467-9F0F0D962808}"/>
          </ac:spMkLst>
        </pc:spChg>
        <pc:spChg chg="del mod ord">
          <ac:chgData name="Charlotte Defoly" userId="755ea5ef-3cfd-4769-807e-fc6a12841065" providerId="ADAL" clId="{E86CE4FE-76D7-4B41-9140-0DA9DFE2A906}" dt="2024-05-21T14:59:14.131" v="2945" actId="478"/>
          <ac:spMkLst>
            <pc:docMk/>
            <pc:sldMk cId="1813588340" sldId="601"/>
            <ac:spMk id="7" creationId="{9CEFB79C-3D3A-D457-E1CF-DF3781722F4A}"/>
          </ac:spMkLst>
        </pc:spChg>
        <pc:spChg chg="del mod ord">
          <ac:chgData name="Charlotte Defoly" userId="755ea5ef-3cfd-4769-807e-fc6a12841065" providerId="ADAL" clId="{E86CE4FE-76D7-4B41-9140-0DA9DFE2A906}" dt="2024-05-21T14:46:46.283" v="2372" actId="700"/>
          <ac:spMkLst>
            <pc:docMk/>
            <pc:sldMk cId="1813588340" sldId="601"/>
            <ac:spMk id="8" creationId="{256EFB9C-E225-8AD9-AA9B-9E0DE8494434}"/>
          </ac:spMkLst>
        </pc:spChg>
        <pc:spChg chg="add mod">
          <ac:chgData name="Charlotte Defoly" userId="755ea5ef-3cfd-4769-807e-fc6a12841065" providerId="ADAL" clId="{E86CE4FE-76D7-4B41-9140-0DA9DFE2A906}" dt="2024-05-21T15:16:23.527" v="3568" actId="1076"/>
          <ac:spMkLst>
            <pc:docMk/>
            <pc:sldMk cId="1813588340" sldId="601"/>
            <ac:spMk id="12" creationId="{8A95B214-7B29-6739-AAF8-5D77B6B8EA74}"/>
          </ac:spMkLst>
        </pc:spChg>
        <pc:picChg chg="add mod">
          <ac:chgData name="Charlotte Defoly" userId="755ea5ef-3cfd-4769-807e-fc6a12841065" providerId="ADAL" clId="{E86CE4FE-76D7-4B41-9140-0DA9DFE2A906}" dt="2024-05-21T15:16:53.622" v="3572" actId="14100"/>
          <ac:picMkLst>
            <pc:docMk/>
            <pc:sldMk cId="1813588340" sldId="601"/>
            <ac:picMk id="10" creationId="{F0C9271F-768A-F0A1-379E-36F859B66E69}"/>
          </ac:picMkLst>
        </pc:picChg>
        <pc:picChg chg="add del mod">
          <ac:chgData name="Charlotte Defoly" userId="755ea5ef-3cfd-4769-807e-fc6a12841065" providerId="ADAL" clId="{E86CE4FE-76D7-4B41-9140-0DA9DFE2A906}" dt="2024-05-21T15:03:57.700" v="2976" actId="478"/>
          <ac:picMkLst>
            <pc:docMk/>
            <pc:sldMk cId="1813588340" sldId="601"/>
            <ac:picMk id="5122" creationId="{545ADFAB-0324-EDD3-DE99-5558914ACA89}"/>
          </ac:picMkLst>
        </pc:picChg>
        <pc:picChg chg="add mod">
          <ac:chgData name="Charlotte Defoly" userId="755ea5ef-3cfd-4769-807e-fc6a12841065" providerId="ADAL" clId="{E86CE4FE-76D7-4B41-9140-0DA9DFE2A906}" dt="2024-05-21T15:20:26.308" v="3621" actId="1076"/>
          <ac:picMkLst>
            <pc:docMk/>
            <pc:sldMk cId="1813588340" sldId="601"/>
            <ac:picMk id="5124" creationId="{CA2F87BB-0DCD-94E2-F3A8-F48764476BED}"/>
          </ac:picMkLst>
        </pc:picChg>
      </pc:sldChg>
      <pc:sldChg chg="addSp modSp new del mod">
        <pc:chgData name="Charlotte Defoly" userId="755ea5ef-3cfd-4769-807e-fc6a12841065" providerId="ADAL" clId="{E86CE4FE-76D7-4B41-9140-0DA9DFE2A906}" dt="2024-05-21T13:04:35.974" v="443" actId="47"/>
        <pc:sldMkLst>
          <pc:docMk/>
          <pc:sldMk cId="1357542712" sldId="602"/>
        </pc:sldMkLst>
        <pc:spChg chg="mod">
          <ac:chgData name="Charlotte Defoly" userId="755ea5ef-3cfd-4769-807e-fc6a12841065" providerId="ADAL" clId="{E86CE4FE-76D7-4B41-9140-0DA9DFE2A906}" dt="2024-05-21T13:04:27.041" v="441" actId="20577"/>
          <ac:spMkLst>
            <pc:docMk/>
            <pc:sldMk cId="1357542712" sldId="602"/>
            <ac:spMk id="5" creationId="{2333461C-5CD4-AE22-3923-EBF3B10FC1B1}"/>
          </ac:spMkLst>
        </pc:spChg>
        <pc:spChg chg="add mod">
          <ac:chgData name="Charlotte Defoly" userId="755ea5ef-3cfd-4769-807e-fc6a12841065" providerId="ADAL" clId="{E86CE4FE-76D7-4B41-9140-0DA9DFE2A906}" dt="2024-05-21T13:04:21.001" v="440"/>
          <ac:spMkLst>
            <pc:docMk/>
            <pc:sldMk cId="1357542712" sldId="602"/>
            <ac:spMk id="7" creationId="{01B1D802-FB16-BB14-1F23-B479476122B5}"/>
          </ac:spMkLst>
        </pc:spChg>
      </pc:sldChg>
      <pc:sldChg chg="addSp delSp modSp add mod modAnim">
        <pc:chgData name="Charlotte Defoly" userId="755ea5ef-3cfd-4769-807e-fc6a12841065" providerId="ADAL" clId="{E86CE4FE-76D7-4B41-9140-0DA9DFE2A906}" dt="2024-05-21T14:15:25.263" v="1931"/>
        <pc:sldMkLst>
          <pc:docMk/>
          <pc:sldMk cId="155345126" sldId="603"/>
        </pc:sldMkLst>
        <pc:spChg chg="mod">
          <ac:chgData name="Charlotte Defoly" userId="755ea5ef-3cfd-4769-807e-fc6a12841065" providerId="ADAL" clId="{E86CE4FE-76D7-4B41-9140-0DA9DFE2A906}" dt="2024-05-21T13:09:37.335" v="508" actId="6549"/>
          <ac:spMkLst>
            <pc:docMk/>
            <pc:sldMk cId="155345126" sldId="603"/>
            <ac:spMk id="3" creationId="{9B66BB1C-2232-A5CD-043B-4DE84EF8BBA4}"/>
          </ac:spMkLst>
        </pc:spChg>
        <pc:spChg chg="mod">
          <ac:chgData name="Charlotte Defoly" userId="755ea5ef-3cfd-4769-807e-fc6a12841065" providerId="ADAL" clId="{E86CE4FE-76D7-4B41-9140-0DA9DFE2A906}" dt="2024-05-21T13:10:29.636" v="541" actId="20577"/>
          <ac:spMkLst>
            <pc:docMk/>
            <pc:sldMk cId="155345126" sldId="603"/>
            <ac:spMk id="6" creationId="{CB698A00-F109-04BC-9AF6-1B0EEA66A754}"/>
          </ac:spMkLst>
        </pc:spChg>
        <pc:spChg chg="mod">
          <ac:chgData name="Charlotte Defoly" userId="755ea5ef-3cfd-4769-807e-fc6a12841065" providerId="ADAL" clId="{E86CE4FE-76D7-4B41-9140-0DA9DFE2A906}" dt="2024-05-21T14:15:25.263" v="1931"/>
          <ac:spMkLst>
            <pc:docMk/>
            <pc:sldMk cId="155345126" sldId="603"/>
            <ac:spMk id="18436" creationId="{3B578A84-81A1-6C82-5759-890EA070D6D1}"/>
          </ac:spMkLst>
        </pc:spChg>
        <pc:spChg chg="mod">
          <ac:chgData name="Charlotte Defoly" userId="755ea5ef-3cfd-4769-807e-fc6a12841065" providerId="ADAL" clId="{E86CE4FE-76D7-4B41-9140-0DA9DFE2A906}" dt="2024-05-21T13:29:45.965" v="1151" actId="1076"/>
          <ac:spMkLst>
            <pc:docMk/>
            <pc:sldMk cId="155345126" sldId="603"/>
            <ac:spMk id="26629" creationId="{F4F82D53-2D1E-AD65-1077-37B9A04C861B}"/>
          </ac:spMkLst>
        </pc:spChg>
        <pc:grpChg chg="add mod">
          <ac:chgData name="Charlotte Defoly" userId="755ea5ef-3cfd-4769-807e-fc6a12841065" providerId="ADAL" clId="{E86CE4FE-76D7-4B41-9140-0DA9DFE2A906}" dt="2024-05-21T13:29:45.965" v="1151" actId="1076"/>
          <ac:grpSpMkLst>
            <pc:docMk/>
            <pc:sldMk cId="155345126" sldId="603"/>
            <ac:grpSpMk id="4" creationId="{A828E003-13D1-F005-7D1E-0E0AF6F8061E}"/>
          </ac:grpSpMkLst>
        </pc:grpChg>
        <pc:grpChg chg="del">
          <ac:chgData name="Charlotte Defoly" userId="755ea5ef-3cfd-4769-807e-fc6a12841065" providerId="ADAL" clId="{E86CE4FE-76D7-4B41-9140-0DA9DFE2A906}" dt="2024-05-21T13:04:50.228" v="444" actId="478"/>
          <ac:grpSpMkLst>
            <pc:docMk/>
            <pc:sldMk cId="155345126" sldId="603"/>
            <ac:grpSpMk id="18434" creationId="{9F8F916B-55E8-9BA3-A91D-0ED342046C3C}"/>
          </ac:grpSpMkLst>
        </pc:grpChg>
        <pc:grpChg chg="del">
          <ac:chgData name="Charlotte Defoly" userId="755ea5ef-3cfd-4769-807e-fc6a12841065" providerId="ADAL" clId="{E86CE4FE-76D7-4B41-9140-0DA9DFE2A906}" dt="2024-05-21T13:05:18.670" v="446" actId="478"/>
          <ac:grpSpMkLst>
            <pc:docMk/>
            <pc:sldMk cId="155345126" sldId="603"/>
            <ac:grpSpMk id="18439" creationId="{4B2F2F4B-9CC9-B15B-7BB3-4380D3809C17}"/>
          </ac:grpSpMkLst>
        </pc:grpChg>
        <pc:picChg chg="add mod ord">
          <ac:chgData name="Charlotte Defoly" userId="755ea5ef-3cfd-4769-807e-fc6a12841065" providerId="ADAL" clId="{E86CE4FE-76D7-4B41-9140-0DA9DFE2A906}" dt="2024-05-21T13:29:41.682" v="1150" actId="1076"/>
          <ac:picMkLst>
            <pc:docMk/>
            <pc:sldMk cId="155345126" sldId="603"/>
            <ac:picMk id="11" creationId="{00000000-0000-0000-0000-000000000000}"/>
          </ac:picMkLst>
        </pc:picChg>
        <pc:picChg chg="del">
          <ac:chgData name="Charlotte Defoly" userId="755ea5ef-3cfd-4769-807e-fc6a12841065" providerId="ADAL" clId="{E86CE4FE-76D7-4B41-9140-0DA9DFE2A906}" dt="2024-05-21T13:05:20.054" v="447" actId="478"/>
          <ac:picMkLst>
            <pc:docMk/>
            <pc:sldMk cId="155345126" sldId="603"/>
            <ac:picMk id="18437" creationId="{3A27E663-4C3C-FE2C-8F9B-F12EC695BBD6}"/>
          </ac:picMkLst>
        </pc:picChg>
        <pc:picChg chg="mod">
          <ac:chgData name="Charlotte Defoly" userId="755ea5ef-3cfd-4769-807e-fc6a12841065" providerId="ADAL" clId="{E86CE4FE-76D7-4B41-9140-0DA9DFE2A906}" dt="2024-05-21T13:29:45.965" v="1151" actId="1076"/>
          <ac:picMkLst>
            <pc:docMk/>
            <pc:sldMk cId="155345126" sldId="603"/>
            <ac:picMk id="26628" creationId="{6D3E1264-33EB-A9E5-E7ED-F819EBE45790}"/>
          </ac:picMkLst>
        </pc:picChg>
        <pc:picChg chg="add mod">
          <ac:chgData name="Charlotte Defoly" userId="755ea5ef-3cfd-4769-807e-fc6a12841065" providerId="ADAL" clId="{E86CE4FE-76D7-4B41-9140-0DA9DFE2A906}" dt="2024-05-21T13:29:52.940" v="1152" actId="1076"/>
          <ac:picMkLst>
            <pc:docMk/>
            <pc:sldMk cId="155345126" sldId="603"/>
            <ac:picMk id="28676" creationId="{C16C7A67-4719-6D61-FD78-74B625A4C69F}"/>
          </ac:picMkLst>
        </pc:picChg>
      </pc:sldChg>
      <pc:sldChg chg="addSp delSp modSp new del mod">
        <pc:chgData name="Charlotte Defoly" userId="755ea5ef-3cfd-4769-807e-fc6a12841065" providerId="ADAL" clId="{E86CE4FE-76D7-4B41-9140-0DA9DFE2A906}" dt="2024-05-21T13:53:29.706" v="1476" actId="47"/>
        <pc:sldMkLst>
          <pc:docMk/>
          <pc:sldMk cId="4040192230" sldId="604"/>
        </pc:sldMkLst>
        <pc:spChg chg="mod">
          <ac:chgData name="Charlotte Defoly" userId="755ea5ef-3cfd-4769-807e-fc6a12841065" providerId="ADAL" clId="{E86CE4FE-76D7-4B41-9140-0DA9DFE2A906}" dt="2024-05-21T13:52:31.643" v="1470" actId="207"/>
          <ac:spMkLst>
            <pc:docMk/>
            <pc:sldMk cId="4040192230" sldId="604"/>
            <ac:spMk id="3" creationId="{5D7E8C39-F042-64C0-BE0B-5797E09A84C6}"/>
          </ac:spMkLst>
        </pc:spChg>
        <pc:spChg chg="add del">
          <ac:chgData name="Charlotte Defoly" userId="755ea5ef-3cfd-4769-807e-fc6a12841065" providerId="ADAL" clId="{E86CE4FE-76D7-4B41-9140-0DA9DFE2A906}" dt="2024-05-21T13:52:26.863" v="1468" actId="22"/>
          <ac:spMkLst>
            <pc:docMk/>
            <pc:sldMk cId="4040192230" sldId="604"/>
            <ac:spMk id="7" creationId="{4CDE5BDF-CDB6-0169-1AFE-DDD96B01735D}"/>
          </ac:spMkLst>
        </pc:spChg>
      </pc:sldChg>
      <pc:sldChg chg="addSp delSp modSp add mod">
        <pc:chgData name="Charlotte Defoly" userId="755ea5ef-3cfd-4769-807e-fc6a12841065" providerId="ADAL" clId="{E86CE4FE-76D7-4B41-9140-0DA9DFE2A906}" dt="2024-05-21T13:58:01.177" v="1637" actId="1076"/>
        <pc:sldMkLst>
          <pc:docMk/>
          <pc:sldMk cId="1616829802" sldId="605"/>
        </pc:sldMkLst>
        <pc:spChg chg="mod">
          <ac:chgData name="Charlotte Defoly" userId="755ea5ef-3cfd-4769-807e-fc6a12841065" providerId="ADAL" clId="{E86CE4FE-76D7-4B41-9140-0DA9DFE2A906}" dt="2024-05-21T13:53:19.757" v="1474" actId="122"/>
          <ac:spMkLst>
            <pc:docMk/>
            <pc:sldMk cId="1616829802" sldId="605"/>
            <ac:spMk id="3" creationId="{77509139-002B-3D6F-F68D-7168E9057F23}"/>
          </ac:spMkLst>
        </pc:spChg>
        <pc:picChg chg="del">
          <ac:chgData name="Charlotte Defoly" userId="755ea5ef-3cfd-4769-807e-fc6a12841065" providerId="ADAL" clId="{E86CE4FE-76D7-4B41-9140-0DA9DFE2A906}" dt="2024-05-21T13:53:24.250" v="1475" actId="478"/>
          <ac:picMkLst>
            <pc:docMk/>
            <pc:sldMk cId="1616829802" sldId="605"/>
            <ac:picMk id="9" creationId="{BF3DC487-6361-F825-8F64-76944771416C}"/>
          </ac:picMkLst>
        </pc:picChg>
        <pc:picChg chg="del">
          <ac:chgData name="Charlotte Defoly" userId="755ea5ef-3cfd-4769-807e-fc6a12841065" providerId="ADAL" clId="{E86CE4FE-76D7-4B41-9140-0DA9DFE2A906}" dt="2024-05-21T13:53:24.250" v="1475" actId="478"/>
          <ac:picMkLst>
            <pc:docMk/>
            <pc:sldMk cId="1616829802" sldId="605"/>
            <ac:picMk id="10" creationId="{D4D2B3C3-1925-59BA-2160-DBF18FCF73B9}"/>
          </ac:picMkLst>
        </pc:picChg>
        <pc:picChg chg="del">
          <ac:chgData name="Charlotte Defoly" userId="755ea5ef-3cfd-4769-807e-fc6a12841065" providerId="ADAL" clId="{E86CE4FE-76D7-4B41-9140-0DA9DFE2A906}" dt="2024-05-21T13:53:24.250" v="1475" actId="478"/>
          <ac:picMkLst>
            <pc:docMk/>
            <pc:sldMk cId="1616829802" sldId="605"/>
            <ac:picMk id="11" creationId="{BC241B2D-DE86-96AA-CE8D-5548D84C47A8}"/>
          </ac:picMkLst>
        </pc:picChg>
        <pc:picChg chg="add del mod">
          <ac:chgData name="Charlotte Defoly" userId="755ea5ef-3cfd-4769-807e-fc6a12841065" providerId="ADAL" clId="{E86CE4FE-76D7-4B41-9140-0DA9DFE2A906}" dt="2024-05-21T13:57:57.062" v="1635" actId="478"/>
          <ac:picMkLst>
            <pc:docMk/>
            <pc:sldMk cId="1616829802" sldId="605"/>
            <ac:picMk id="1026" creationId="{857F97EF-232A-5BAA-F802-AD25FCAF61EC}"/>
          </ac:picMkLst>
        </pc:picChg>
        <pc:picChg chg="add mod">
          <ac:chgData name="Charlotte Defoly" userId="755ea5ef-3cfd-4769-807e-fc6a12841065" providerId="ADAL" clId="{E86CE4FE-76D7-4B41-9140-0DA9DFE2A906}" dt="2024-05-21T13:58:01.177" v="1637" actId="1076"/>
          <ac:picMkLst>
            <pc:docMk/>
            <pc:sldMk cId="1616829802" sldId="605"/>
            <ac:picMk id="1028" creationId="{2DF6D98B-F03B-ABF5-44AA-88F4BBA8495D}"/>
          </ac:picMkLst>
        </pc:picChg>
      </pc:sldChg>
      <pc:sldChg chg="addSp delSp modSp add mod ord">
        <pc:chgData name="Charlotte Defoly" userId="755ea5ef-3cfd-4769-807e-fc6a12841065" providerId="ADAL" clId="{E86CE4FE-76D7-4B41-9140-0DA9DFE2A906}" dt="2024-05-21T14:55:14.233" v="2919" actId="404"/>
        <pc:sldMkLst>
          <pc:docMk/>
          <pc:sldMk cId="527822400" sldId="606"/>
        </pc:sldMkLst>
        <pc:spChg chg="mod">
          <ac:chgData name="Charlotte Defoly" userId="755ea5ef-3cfd-4769-807e-fc6a12841065" providerId="ADAL" clId="{E86CE4FE-76D7-4B41-9140-0DA9DFE2A906}" dt="2024-05-21T14:14:11.525" v="1911"/>
          <ac:spMkLst>
            <pc:docMk/>
            <pc:sldMk cId="527822400" sldId="606"/>
            <ac:spMk id="4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4:55:14.233" v="2919" actId="404"/>
          <ac:spMkLst>
            <pc:docMk/>
            <pc:sldMk cId="527822400" sldId="606"/>
            <ac:spMk id="7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3:56:29.402" v="1633" actId="14100"/>
          <ac:spMkLst>
            <pc:docMk/>
            <pc:sldMk cId="527822400" sldId="606"/>
            <ac:spMk id="8" creationId="{00000000-0000-0000-0000-000000000000}"/>
          </ac:spMkLst>
        </pc:spChg>
        <pc:spChg chg="del">
          <ac:chgData name="Charlotte Defoly" userId="755ea5ef-3cfd-4769-807e-fc6a12841065" providerId="ADAL" clId="{E86CE4FE-76D7-4B41-9140-0DA9DFE2A906}" dt="2024-05-21T13:56:17.227" v="1631" actId="478"/>
          <ac:spMkLst>
            <pc:docMk/>
            <pc:sldMk cId="527822400" sldId="606"/>
            <ac:spMk id="10" creationId="{00000000-0000-0000-0000-000000000000}"/>
          </ac:spMkLst>
        </pc:spChg>
        <pc:picChg chg="add mod">
          <ac:chgData name="Charlotte Defoly" userId="755ea5ef-3cfd-4769-807e-fc6a12841065" providerId="ADAL" clId="{E86CE4FE-76D7-4B41-9140-0DA9DFE2A906}" dt="2024-05-21T13:56:23.646" v="1632"/>
          <ac:picMkLst>
            <pc:docMk/>
            <pc:sldMk cId="527822400" sldId="606"/>
            <ac:picMk id="2" creationId="{79186AC1-1999-A891-5DBA-CB080BDB50A8}"/>
          </ac:picMkLst>
        </pc:picChg>
        <pc:picChg chg="del">
          <ac:chgData name="Charlotte Defoly" userId="755ea5ef-3cfd-4769-807e-fc6a12841065" providerId="ADAL" clId="{E86CE4FE-76D7-4B41-9140-0DA9DFE2A906}" dt="2024-05-21T13:56:14.659" v="1630" actId="478"/>
          <ac:picMkLst>
            <pc:docMk/>
            <pc:sldMk cId="527822400" sldId="606"/>
            <ac:picMk id="3074" creationId="{00000000-0000-0000-0000-000000000000}"/>
          </ac:picMkLst>
        </pc:picChg>
      </pc:sldChg>
      <pc:sldChg chg="addSp delSp modSp add mod">
        <pc:chgData name="Charlotte Defoly" userId="755ea5ef-3cfd-4769-807e-fc6a12841065" providerId="ADAL" clId="{E86CE4FE-76D7-4B41-9140-0DA9DFE2A906}" dt="2024-05-21T14:55:19.043" v="2920" actId="404"/>
        <pc:sldMkLst>
          <pc:docMk/>
          <pc:sldMk cId="96451834" sldId="607"/>
        </pc:sldMkLst>
        <pc:spChg chg="mod">
          <ac:chgData name="Charlotte Defoly" userId="755ea5ef-3cfd-4769-807e-fc6a12841065" providerId="ADAL" clId="{E86CE4FE-76D7-4B41-9140-0DA9DFE2A906}" dt="2024-05-21T14:55:19.043" v="2920" actId="404"/>
          <ac:spMkLst>
            <pc:docMk/>
            <pc:sldMk cId="96451834" sldId="607"/>
            <ac:spMk id="2" creationId="{5A8322F6-168A-6C8C-F3D5-72DDF7661FED}"/>
          </ac:spMkLst>
        </pc:spChg>
        <pc:spChg chg="mod">
          <ac:chgData name="Charlotte Defoly" userId="755ea5ef-3cfd-4769-807e-fc6a12841065" providerId="ADAL" clId="{E86CE4FE-76D7-4B41-9140-0DA9DFE2A906}" dt="2024-05-21T14:14:11.525" v="1911"/>
          <ac:spMkLst>
            <pc:docMk/>
            <pc:sldMk cId="96451834" sldId="607"/>
            <ac:spMk id="4" creationId="{00000000-0000-0000-0000-000000000000}"/>
          </ac:spMkLst>
        </pc:spChg>
        <pc:spChg chg="add del mod">
          <ac:chgData name="Charlotte Defoly" userId="755ea5ef-3cfd-4769-807e-fc6a12841065" providerId="ADAL" clId="{E86CE4FE-76D7-4B41-9140-0DA9DFE2A906}" dt="2024-05-21T14:01:20.134" v="1866" actId="478"/>
          <ac:spMkLst>
            <pc:docMk/>
            <pc:sldMk cId="96451834" sldId="607"/>
            <ac:spMk id="5" creationId="{3008754E-42F1-F440-18BE-13E0D8E31763}"/>
          </ac:spMkLst>
        </pc:spChg>
        <pc:spChg chg="add mod">
          <ac:chgData name="Charlotte Defoly" userId="755ea5ef-3cfd-4769-807e-fc6a12841065" providerId="ADAL" clId="{E86CE4FE-76D7-4B41-9140-0DA9DFE2A906}" dt="2024-05-21T14:31:57.501" v="2107" actId="14"/>
          <ac:spMkLst>
            <pc:docMk/>
            <pc:sldMk cId="96451834" sldId="607"/>
            <ac:spMk id="6" creationId="{64CF0067-882B-B3D7-38D6-CDFE2D73918C}"/>
          </ac:spMkLst>
        </pc:spChg>
        <pc:spChg chg="mod">
          <ac:chgData name="Charlotte Defoly" userId="755ea5ef-3cfd-4769-807e-fc6a12841065" providerId="ADAL" clId="{E86CE4FE-76D7-4B41-9140-0DA9DFE2A906}" dt="2024-05-21T14:02:07.691" v="1881" actId="14100"/>
          <ac:spMkLst>
            <pc:docMk/>
            <pc:sldMk cId="96451834" sldId="607"/>
            <ac:spMk id="9" creationId="{00000000-0000-0000-0000-000000000000}"/>
          </ac:spMkLst>
        </pc:spChg>
        <pc:grpChg chg="del">
          <ac:chgData name="Charlotte Defoly" userId="755ea5ef-3cfd-4769-807e-fc6a12841065" providerId="ADAL" clId="{E86CE4FE-76D7-4B41-9140-0DA9DFE2A906}" dt="2024-05-21T13:58:43.689" v="1690" actId="478"/>
          <ac:grpSpMkLst>
            <pc:docMk/>
            <pc:sldMk cId="96451834" sldId="607"/>
            <ac:grpSpMk id="18434" creationId="{9F8F916B-55E8-9BA3-A91D-0ED342046C3C}"/>
          </ac:grpSpMkLst>
        </pc:grpChg>
      </pc:sldChg>
      <pc:sldChg chg="delSp modSp add mod">
        <pc:chgData name="Charlotte Defoly" userId="755ea5ef-3cfd-4769-807e-fc6a12841065" providerId="ADAL" clId="{E86CE4FE-76D7-4B41-9140-0DA9DFE2A906}" dt="2024-05-21T14:55:53.737" v="2925" actId="108"/>
        <pc:sldMkLst>
          <pc:docMk/>
          <pc:sldMk cId="3819705724" sldId="608"/>
        </pc:sldMkLst>
        <pc:spChg chg="mod">
          <ac:chgData name="Charlotte Defoly" userId="755ea5ef-3cfd-4769-807e-fc6a12841065" providerId="ADAL" clId="{E86CE4FE-76D7-4B41-9140-0DA9DFE2A906}" dt="2024-05-21T14:55:53.737" v="2925" actId="108"/>
          <ac:spMkLst>
            <pc:docMk/>
            <pc:sldMk cId="3819705724" sldId="608"/>
            <ac:spMk id="3" creationId="{535A04F2-4767-FAB5-14BC-D748A14285D9}"/>
          </ac:spMkLst>
        </pc:spChg>
        <pc:spChg chg="mod">
          <ac:chgData name="Charlotte Defoly" userId="755ea5ef-3cfd-4769-807e-fc6a12841065" providerId="ADAL" clId="{E86CE4FE-76D7-4B41-9140-0DA9DFE2A906}" dt="2024-05-21T14:50:18.830" v="2875" actId="20577"/>
          <ac:spMkLst>
            <pc:docMk/>
            <pc:sldMk cId="3819705724" sldId="608"/>
            <ac:spMk id="9" creationId="{950D389F-E945-93E2-6460-B12F50449707}"/>
          </ac:spMkLst>
        </pc:spChg>
        <pc:picChg chg="del">
          <ac:chgData name="Charlotte Defoly" userId="755ea5ef-3cfd-4769-807e-fc6a12841065" providerId="ADAL" clId="{E86CE4FE-76D7-4B41-9140-0DA9DFE2A906}" dt="2024-05-21T14:35:09.647" v="2208" actId="478"/>
          <ac:picMkLst>
            <pc:docMk/>
            <pc:sldMk cId="3819705724" sldId="608"/>
            <ac:picMk id="6" creationId="{F223C562-E910-0C3D-6E10-1E247CB4566A}"/>
          </ac:picMkLst>
        </pc:picChg>
      </pc:sldChg>
      <pc:sldChg chg="addSp delSp modSp add mod">
        <pc:chgData name="Charlotte Defoly" userId="755ea5ef-3cfd-4769-807e-fc6a12841065" providerId="ADAL" clId="{E86CE4FE-76D7-4B41-9140-0DA9DFE2A906}" dt="2024-05-21T14:58:51.202" v="2939" actId="1076"/>
        <pc:sldMkLst>
          <pc:docMk/>
          <pc:sldMk cId="1307245528" sldId="609"/>
        </pc:sldMkLst>
        <pc:spChg chg="mod">
          <ac:chgData name="Charlotte Defoly" userId="755ea5ef-3cfd-4769-807e-fc6a12841065" providerId="ADAL" clId="{E86CE4FE-76D7-4B41-9140-0DA9DFE2A906}" dt="2024-05-21T14:58:51.202" v="2939" actId="1076"/>
          <ac:spMkLst>
            <pc:docMk/>
            <pc:sldMk cId="1307245528" sldId="609"/>
            <ac:spMk id="3" creationId="{77509139-002B-3D6F-F68D-7168E9057F23}"/>
          </ac:spMkLst>
        </pc:spChg>
        <pc:picChg chg="add mod ord">
          <ac:chgData name="Charlotte Defoly" userId="755ea5ef-3cfd-4769-807e-fc6a12841065" providerId="ADAL" clId="{E86CE4FE-76D7-4B41-9140-0DA9DFE2A906}" dt="2024-05-21T14:58:48.090" v="2938" actId="1076"/>
          <ac:picMkLst>
            <pc:docMk/>
            <pc:sldMk cId="1307245528" sldId="609"/>
            <ac:picMk id="4" creationId="{E6E0D8D7-B3F4-4B50-3455-55BB9E8A4D4B}"/>
          </ac:picMkLst>
        </pc:picChg>
        <pc:picChg chg="del">
          <ac:chgData name="Charlotte Defoly" userId="755ea5ef-3cfd-4769-807e-fc6a12841065" providerId="ADAL" clId="{E86CE4FE-76D7-4B41-9140-0DA9DFE2A906}" dt="2024-05-21T14:56:20.932" v="2929" actId="478"/>
          <ac:picMkLst>
            <pc:docMk/>
            <pc:sldMk cId="1307245528" sldId="609"/>
            <ac:picMk id="1028" creationId="{2DF6D98B-F03B-ABF5-44AA-88F4BBA8495D}"/>
          </ac:picMkLst>
        </pc:picChg>
      </pc:sldChg>
      <pc:sldChg chg="addSp delSp modSp add mod">
        <pc:chgData name="Charlotte Defoly" userId="755ea5ef-3cfd-4769-807e-fc6a12841065" providerId="ADAL" clId="{E86CE4FE-76D7-4B41-9140-0DA9DFE2A906}" dt="2024-05-21T15:06:19.536" v="3165" actId="108"/>
        <pc:sldMkLst>
          <pc:docMk/>
          <pc:sldMk cId="3973472881" sldId="610"/>
        </pc:sldMkLst>
        <pc:spChg chg="del mod">
          <ac:chgData name="Charlotte Defoly" userId="755ea5ef-3cfd-4769-807e-fc6a12841065" providerId="ADAL" clId="{E86CE4FE-76D7-4B41-9140-0DA9DFE2A906}" dt="2024-05-21T14:54:31.521" v="2916" actId="478"/>
          <ac:spMkLst>
            <pc:docMk/>
            <pc:sldMk cId="3973472881" sldId="610"/>
            <ac:spMk id="2" creationId="{79FAF9E2-402C-60BC-5101-CA71497D668E}"/>
          </ac:spMkLst>
        </pc:spChg>
        <pc:spChg chg="mod">
          <ac:chgData name="Charlotte Defoly" userId="755ea5ef-3cfd-4769-807e-fc6a12841065" providerId="ADAL" clId="{E86CE4FE-76D7-4B41-9140-0DA9DFE2A906}" dt="2024-05-21T15:06:19.536" v="3165" actId="108"/>
          <ac:spMkLst>
            <pc:docMk/>
            <pc:sldMk cId="3973472881" sldId="610"/>
            <ac:spMk id="3" creationId="{16E18010-F2C9-CAA2-34F1-44648C70E0D2}"/>
          </ac:spMkLst>
        </pc:spChg>
        <pc:spChg chg="mod">
          <ac:chgData name="Charlotte Defoly" userId="755ea5ef-3cfd-4769-807e-fc6a12841065" providerId="ADAL" clId="{E86CE4FE-76D7-4B41-9140-0DA9DFE2A906}" dt="2024-05-21T14:54:26.638" v="2915" actId="2711"/>
          <ac:spMkLst>
            <pc:docMk/>
            <pc:sldMk cId="3973472881" sldId="610"/>
            <ac:spMk id="8" creationId="{00000000-0000-0000-0000-000000000000}"/>
          </ac:spMkLst>
        </pc:spChg>
        <pc:picChg chg="del">
          <ac:chgData name="Charlotte Defoly" userId="755ea5ef-3cfd-4769-807e-fc6a12841065" providerId="ADAL" clId="{E86CE4FE-76D7-4B41-9140-0DA9DFE2A906}" dt="2024-05-21T14:50:53.250" v="2876" actId="478"/>
          <ac:picMkLst>
            <pc:docMk/>
            <pc:sldMk cId="3973472881" sldId="610"/>
            <ac:picMk id="4" creationId="{F20D073C-C646-E345-3C27-E7F2FB13B022}"/>
          </ac:picMkLst>
        </pc:picChg>
        <pc:picChg chg="del">
          <ac:chgData name="Charlotte Defoly" userId="755ea5ef-3cfd-4769-807e-fc6a12841065" providerId="ADAL" clId="{E86CE4FE-76D7-4B41-9140-0DA9DFE2A906}" dt="2024-05-21T14:50:54.685" v="2877" actId="478"/>
          <ac:picMkLst>
            <pc:docMk/>
            <pc:sldMk cId="3973472881" sldId="610"/>
            <ac:picMk id="5" creationId="{CB1149D6-BCBF-8A50-4A34-04BEF88FD248}"/>
          </ac:picMkLst>
        </pc:picChg>
        <pc:picChg chg="mod">
          <ac:chgData name="Charlotte Defoly" userId="755ea5ef-3cfd-4769-807e-fc6a12841065" providerId="ADAL" clId="{E86CE4FE-76D7-4B41-9140-0DA9DFE2A906}" dt="2024-05-21T14:54:26.638" v="2915" actId="2711"/>
          <ac:picMkLst>
            <pc:docMk/>
            <pc:sldMk cId="3973472881" sldId="610"/>
            <ac:picMk id="7" creationId="{00000000-0000-0000-0000-000000000000}"/>
          </ac:picMkLst>
        </pc:picChg>
        <pc:picChg chg="add mod">
          <ac:chgData name="Charlotte Defoly" userId="755ea5ef-3cfd-4769-807e-fc6a12841065" providerId="ADAL" clId="{E86CE4FE-76D7-4B41-9140-0DA9DFE2A906}" dt="2024-05-21T14:54:26.638" v="2915" actId="2711"/>
          <ac:picMkLst>
            <pc:docMk/>
            <pc:sldMk cId="3973472881" sldId="610"/>
            <ac:picMk id="3074" creationId="{365793F9-5825-1080-D5A7-50A98B2FCEAC}"/>
          </ac:picMkLst>
        </pc:picChg>
      </pc:sldChg>
      <pc:sldMasterChg chg="modSp delSldLayout modSldLayout">
        <pc:chgData name="Charlotte Defoly" userId="755ea5ef-3cfd-4769-807e-fc6a12841065" providerId="ADAL" clId="{E86CE4FE-76D7-4B41-9140-0DA9DFE2A906}" dt="2024-05-21T14:44:21.318" v="2353" actId="47"/>
        <pc:sldMasterMkLst>
          <pc:docMk/>
          <pc:sldMasterMk cId="0" sldId="2147483648"/>
        </pc:sldMasterMkLst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asterMk cId="0" sldId="2147483648"/>
            <ac:spMk id="1030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asterMk cId="0" sldId="2147483648"/>
            <ac:spMk id="7170" creationId="{00000000-0000-0000-0000-000000000000}"/>
          </ac:spMkLst>
        </pc:spChg>
        <pc:spChg chg="mod">
          <ac:chgData name="Charlotte Defoly" userId="755ea5ef-3cfd-4769-807e-fc6a12841065" providerId="ADAL" clId="{E86CE4FE-76D7-4B41-9140-0DA9DFE2A906}" dt="2024-05-21T10:11:13.841" v="307"/>
          <ac:spMkLst>
            <pc:docMk/>
            <pc:sldMasterMk cId="0" sldId="2147483648"/>
            <ac:spMk id="7171" creationId="{00000000-0000-0000-0000-000000000000}"/>
          </ac:spMkLst>
        </pc:spChg>
        <pc:picChg chg="mod">
          <ac:chgData name="Charlotte Defoly" userId="755ea5ef-3cfd-4769-807e-fc6a12841065" providerId="ADAL" clId="{E86CE4FE-76D7-4B41-9140-0DA9DFE2A906}" dt="2024-05-21T10:11:13.841" v="307"/>
          <ac:picMkLst>
            <pc:docMk/>
            <pc:sldMasterMk cId="0" sldId="2147483648"/>
            <ac:picMk id="3" creationId="{D4D5DD52-4D8F-B80F-EC8C-672976943E6D}"/>
          </ac:picMkLst>
        </pc:picChg>
        <pc:sldLayoutChg chg="delSp modSp">
          <pc:chgData name="Charlotte Defoly" userId="755ea5ef-3cfd-4769-807e-fc6a12841065" providerId="ADAL" clId="{E86CE4FE-76D7-4B41-9140-0DA9DFE2A906}" dt="2024-05-21T14:14:03.879" v="1909"/>
          <pc:sldLayoutMkLst>
            <pc:docMk/>
            <pc:sldMasterMk cId="0" sldId="2147483648"/>
            <pc:sldLayoutMk cId="0" sldId="2147483924"/>
          </pc:sldLayoutMkLst>
          <pc:spChg chg="del">
            <ac:chgData name="Charlotte Defoly" userId="755ea5ef-3cfd-4769-807e-fc6a12841065" providerId="ADAL" clId="{E86CE4FE-76D7-4B41-9140-0DA9DFE2A906}" dt="2024-05-21T14:14:03.879" v="1909"/>
            <ac:spMkLst>
              <pc:docMk/>
              <pc:sldMasterMk cId="0" sldId="2147483648"/>
              <pc:sldLayoutMk cId="0" sldId="2147483924"/>
              <ac:spMk id="4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4:03.879" v="1909"/>
            <ac:spMkLst>
              <pc:docMk/>
              <pc:sldMasterMk cId="0" sldId="2147483648"/>
              <pc:sldLayoutMk cId="0" sldId="2147483924"/>
              <ac:spMk id="5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4:03.879" v="1909"/>
            <ac:spMkLst>
              <pc:docMk/>
              <pc:sldMasterMk cId="0" sldId="2147483648"/>
              <pc:sldLayoutMk cId="0" sldId="2147483924"/>
              <ac:spMk id="6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24"/>
              <ac:spMk id="8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24"/>
              <ac:spMk id="10" creationId="{00000000-0000-0000-0000-000000000000}"/>
            </ac:spMkLst>
          </pc:spChg>
        </pc:sldLayoutChg>
        <pc:sldLayoutChg chg="delSp modSp">
          <pc:chgData name="Charlotte Defoly" userId="755ea5ef-3cfd-4769-807e-fc6a12841065" providerId="ADAL" clId="{E86CE4FE-76D7-4B41-9140-0DA9DFE2A906}" dt="2024-05-21T14:14:08.247" v="1910"/>
          <pc:sldLayoutMkLst>
            <pc:docMk/>
            <pc:sldMasterMk cId="0" sldId="2147483648"/>
            <pc:sldLayoutMk cId="0" sldId="2147483925"/>
          </pc:sldLayoutMkLst>
          <pc:spChg chg="del">
            <ac:chgData name="Charlotte Defoly" userId="755ea5ef-3cfd-4769-807e-fc6a12841065" providerId="ADAL" clId="{E86CE4FE-76D7-4B41-9140-0DA9DFE2A906}" dt="2024-05-21T14:14:08.247" v="1910"/>
            <ac:spMkLst>
              <pc:docMk/>
              <pc:sldMasterMk cId="0" sldId="2147483648"/>
              <pc:sldLayoutMk cId="0" sldId="2147483925"/>
              <ac:spMk id="5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4:08.247" v="1910"/>
            <ac:spMkLst>
              <pc:docMk/>
              <pc:sldMasterMk cId="0" sldId="2147483648"/>
              <pc:sldLayoutMk cId="0" sldId="2147483925"/>
              <ac:spMk id="6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4:08.247" v="1910"/>
            <ac:spMkLst>
              <pc:docMk/>
              <pc:sldMasterMk cId="0" sldId="2147483648"/>
              <pc:sldLayoutMk cId="0" sldId="2147483925"/>
              <ac:spMk id="7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25"/>
              <ac:spMk id="9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25"/>
              <ac:spMk id="12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25"/>
              <ac:spMk id="13" creationId="{00000000-0000-0000-0000-000000000000}"/>
            </ac:spMkLst>
          </pc:spChg>
        </pc:sldLayoutChg>
        <pc:sldLayoutChg chg="delSp modSp mod">
          <pc:chgData name="Charlotte Defoly" userId="755ea5ef-3cfd-4769-807e-fc6a12841065" providerId="ADAL" clId="{E86CE4FE-76D7-4B41-9140-0DA9DFE2A906}" dt="2024-05-21T14:14:22.885" v="1914" actId="478"/>
          <pc:sldLayoutMkLst>
            <pc:docMk/>
            <pc:sldMasterMk cId="0" sldId="2147483648"/>
            <pc:sldLayoutMk cId="0" sldId="2147483926"/>
          </pc:sldLayoutMkLst>
          <pc:spChg chg="del">
            <ac:chgData name="Charlotte Defoly" userId="755ea5ef-3cfd-4769-807e-fc6a12841065" providerId="ADAL" clId="{E86CE4FE-76D7-4B41-9140-0DA9DFE2A906}" dt="2024-05-21T14:14:11.525" v="1911"/>
            <ac:spMkLst>
              <pc:docMk/>
              <pc:sldMasterMk cId="0" sldId="2147483648"/>
              <pc:sldLayoutMk cId="0" sldId="2147483926"/>
              <ac:spMk id="5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4:11.525" v="1911"/>
            <ac:spMkLst>
              <pc:docMk/>
              <pc:sldMasterMk cId="0" sldId="2147483648"/>
              <pc:sldLayoutMk cId="0" sldId="2147483926"/>
              <ac:spMk id="6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4:11.525" v="1911"/>
            <ac:spMkLst>
              <pc:docMk/>
              <pc:sldMasterMk cId="0" sldId="2147483648"/>
              <pc:sldLayoutMk cId="0" sldId="2147483926"/>
              <ac:spMk id="7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26"/>
              <ac:spMk id="8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4:22.885" v="1914" actId="478"/>
            <ac:spMkLst>
              <pc:docMk/>
              <pc:sldMasterMk cId="0" sldId="2147483648"/>
              <pc:sldLayoutMk cId="0" sldId="2147483926"/>
              <ac:spMk id="9" creationId="{00000000-0000-0000-0000-000000000000}"/>
            </ac:spMkLst>
          </pc:spChg>
        </pc:sldLayoutChg>
        <pc:sldLayoutChg chg="delSp modSp mod">
          <pc:chgData name="Charlotte Defoly" userId="755ea5ef-3cfd-4769-807e-fc6a12841065" providerId="ADAL" clId="{E86CE4FE-76D7-4B41-9140-0DA9DFE2A906}" dt="2024-05-21T14:14:19.352" v="1913" actId="478"/>
          <pc:sldLayoutMkLst>
            <pc:docMk/>
            <pc:sldMasterMk cId="0" sldId="2147483648"/>
            <pc:sldLayoutMk cId="0" sldId="2147483927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27"/>
              <ac:spMk id="3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4:17.557" v="1912"/>
            <ac:spMkLst>
              <pc:docMk/>
              <pc:sldMasterMk cId="0" sldId="2147483648"/>
              <pc:sldLayoutMk cId="0" sldId="2147483927"/>
              <ac:spMk id="6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4:17.557" v="1912"/>
            <ac:spMkLst>
              <pc:docMk/>
              <pc:sldMasterMk cId="0" sldId="2147483648"/>
              <pc:sldLayoutMk cId="0" sldId="2147483927"/>
              <ac:spMk id="7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27"/>
              <ac:spMk id="8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4:19.352" v="1913" actId="478"/>
            <ac:spMkLst>
              <pc:docMk/>
              <pc:sldMasterMk cId="0" sldId="2147483648"/>
              <pc:sldLayoutMk cId="0" sldId="2147483927"/>
              <ac:spMk id="9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4:17.557" v="1912"/>
            <ac:spMkLst>
              <pc:docMk/>
              <pc:sldMasterMk cId="0" sldId="2147483648"/>
              <pc:sldLayoutMk cId="0" sldId="2147483927"/>
              <ac:spMk id="10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27"/>
              <ac:spMk id="13" creationId="{00000000-0000-0000-0000-000000000000}"/>
            </ac:spMkLst>
          </pc:spChg>
        </pc:sldLayoutChg>
        <pc:sldLayoutChg chg="delSp modSp mod">
          <pc:chgData name="Charlotte Defoly" userId="755ea5ef-3cfd-4769-807e-fc6a12841065" providerId="ADAL" clId="{E86CE4FE-76D7-4B41-9140-0DA9DFE2A906}" dt="2024-05-21T14:14:29.511" v="1916"/>
          <pc:sldLayoutMkLst>
            <pc:docMk/>
            <pc:sldMasterMk cId="0" sldId="2147483648"/>
            <pc:sldLayoutMk cId="0" sldId="2147483928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28"/>
              <ac:spMk id="3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28"/>
              <ac:spMk id="4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4:29.511" v="1916"/>
            <ac:spMkLst>
              <pc:docMk/>
              <pc:sldMasterMk cId="0" sldId="2147483648"/>
              <pc:sldLayoutMk cId="0" sldId="2147483928"/>
              <ac:spMk id="6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4:29.511" v="1916"/>
            <ac:spMkLst>
              <pc:docMk/>
              <pc:sldMasterMk cId="0" sldId="2147483648"/>
              <pc:sldLayoutMk cId="0" sldId="2147483928"/>
              <ac:spMk id="7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28"/>
              <ac:spMk id="8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4:28.040" v="1915" actId="478"/>
            <ac:spMkLst>
              <pc:docMk/>
              <pc:sldMasterMk cId="0" sldId="2147483648"/>
              <pc:sldLayoutMk cId="0" sldId="2147483928"/>
              <ac:spMk id="9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4:29.511" v="1916"/>
            <ac:spMkLst>
              <pc:docMk/>
              <pc:sldMasterMk cId="0" sldId="2147483648"/>
              <pc:sldLayoutMk cId="0" sldId="2147483928"/>
              <ac:spMk id="10" creationId="{00000000-0000-0000-0000-000000000000}"/>
            </ac:spMkLst>
          </pc:spChg>
        </pc:sldLayoutChg>
        <pc:sldLayoutChg chg="delSp modSp mod">
          <pc:chgData name="Charlotte Defoly" userId="755ea5ef-3cfd-4769-807e-fc6a12841065" providerId="ADAL" clId="{E86CE4FE-76D7-4B41-9140-0DA9DFE2A906}" dt="2024-05-21T14:14:35.929" v="1918"/>
          <pc:sldLayoutMkLst>
            <pc:docMk/>
            <pc:sldMasterMk cId="0" sldId="2147483648"/>
            <pc:sldLayoutMk cId="0" sldId="2147483929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29"/>
              <ac:spMk id="3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29"/>
              <ac:spMk id="4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4:35.929" v="1918"/>
            <ac:spMkLst>
              <pc:docMk/>
              <pc:sldMasterMk cId="0" sldId="2147483648"/>
              <pc:sldLayoutMk cId="0" sldId="2147483929"/>
              <ac:spMk id="6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4:35.929" v="1918"/>
            <ac:spMkLst>
              <pc:docMk/>
              <pc:sldMasterMk cId="0" sldId="2147483648"/>
              <pc:sldLayoutMk cId="0" sldId="2147483929"/>
              <ac:spMk id="7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29"/>
              <ac:spMk id="8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4:32.583" v="1917" actId="478"/>
            <ac:spMkLst>
              <pc:docMk/>
              <pc:sldMasterMk cId="0" sldId="2147483648"/>
              <pc:sldLayoutMk cId="0" sldId="2147483929"/>
              <ac:spMk id="9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4:35.929" v="1918"/>
            <ac:spMkLst>
              <pc:docMk/>
              <pc:sldMasterMk cId="0" sldId="2147483648"/>
              <pc:sldLayoutMk cId="0" sldId="2147483929"/>
              <ac:spMk id="10" creationId="{00000000-0000-0000-0000-000000000000}"/>
            </ac:spMkLst>
          </pc:spChg>
        </pc:sldLayoutChg>
        <pc:sldLayoutChg chg="delSp modSp">
          <pc:chgData name="Charlotte Defoly" userId="755ea5ef-3cfd-4769-807e-fc6a12841065" providerId="ADAL" clId="{E86CE4FE-76D7-4B41-9140-0DA9DFE2A906}" dt="2024-05-21T14:14:48.027" v="1919"/>
          <pc:sldLayoutMkLst>
            <pc:docMk/>
            <pc:sldMasterMk cId="0" sldId="2147483648"/>
            <pc:sldLayoutMk cId="0" sldId="2147483930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0"/>
              <ac:spMk id="4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4:48.027" v="1919"/>
            <ac:spMkLst>
              <pc:docMk/>
              <pc:sldMasterMk cId="0" sldId="2147483648"/>
              <pc:sldLayoutMk cId="0" sldId="2147483930"/>
              <ac:spMk id="5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4:48.027" v="1919"/>
            <ac:spMkLst>
              <pc:docMk/>
              <pc:sldMasterMk cId="0" sldId="2147483648"/>
              <pc:sldLayoutMk cId="0" sldId="2147483930"/>
              <ac:spMk id="6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4:48.027" v="1919"/>
            <ac:spMkLst>
              <pc:docMk/>
              <pc:sldMasterMk cId="0" sldId="2147483648"/>
              <pc:sldLayoutMk cId="0" sldId="2147483930"/>
              <ac:spMk id="7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0"/>
              <ac:spMk id="8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0"/>
              <ac:spMk id="17" creationId="{00000000-0000-0000-0000-000000000000}"/>
            </ac:spMkLst>
          </pc:spChg>
        </pc:sldLayoutChg>
        <pc:sldLayoutChg chg="delSp modSp">
          <pc:chgData name="Charlotte Defoly" userId="755ea5ef-3cfd-4769-807e-fc6a12841065" providerId="ADAL" clId="{E86CE4FE-76D7-4B41-9140-0DA9DFE2A906}" dt="2024-05-21T14:14:50.573" v="1920"/>
          <pc:sldLayoutMkLst>
            <pc:docMk/>
            <pc:sldMasterMk cId="0" sldId="2147483648"/>
            <pc:sldLayoutMk cId="0" sldId="2147483931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1"/>
              <ac:spMk id="4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1"/>
              <ac:spMk id="8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4:50.573" v="1920"/>
            <ac:spMkLst>
              <pc:docMk/>
              <pc:sldMasterMk cId="0" sldId="2147483648"/>
              <pc:sldLayoutMk cId="0" sldId="2147483931"/>
              <ac:spMk id="9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4:50.573" v="1920"/>
            <ac:spMkLst>
              <pc:docMk/>
              <pc:sldMasterMk cId="0" sldId="2147483648"/>
              <pc:sldLayoutMk cId="0" sldId="2147483931"/>
              <ac:spMk id="10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4:50.573" v="1920"/>
            <ac:spMkLst>
              <pc:docMk/>
              <pc:sldMasterMk cId="0" sldId="2147483648"/>
              <pc:sldLayoutMk cId="0" sldId="2147483931"/>
              <ac:spMk id="11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1"/>
              <ac:spMk id="13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1"/>
              <ac:spMk id="14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1"/>
              <ac:spMk id="15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1"/>
              <ac:spMk id="16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1"/>
              <ac:spMk id="17" creationId="{00000000-0000-0000-0000-000000000000}"/>
            </ac:spMkLst>
          </pc:spChg>
        </pc:sldLayoutChg>
        <pc:sldLayoutChg chg="delSp modSp">
          <pc:chgData name="Charlotte Defoly" userId="755ea5ef-3cfd-4769-807e-fc6a12841065" providerId="ADAL" clId="{E86CE4FE-76D7-4B41-9140-0DA9DFE2A906}" dt="2024-05-21T14:14:55.118" v="1921"/>
          <pc:sldLayoutMkLst>
            <pc:docMk/>
            <pc:sldMasterMk cId="0" sldId="2147483648"/>
            <pc:sldLayoutMk cId="0" sldId="2147483932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2"/>
              <ac:spMk id="4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4:55.118" v="1921"/>
            <ac:spMkLst>
              <pc:docMk/>
              <pc:sldMasterMk cId="0" sldId="2147483648"/>
              <pc:sldLayoutMk cId="0" sldId="2147483932"/>
              <ac:spMk id="7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2"/>
              <ac:spMk id="8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4:55.118" v="1921"/>
            <ac:spMkLst>
              <pc:docMk/>
              <pc:sldMasterMk cId="0" sldId="2147483648"/>
              <pc:sldLayoutMk cId="0" sldId="2147483932"/>
              <ac:spMk id="9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4:55.118" v="1921"/>
            <ac:spMkLst>
              <pc:docMk/>
              <pc:sldMasterMk cId="0" sldId="2147483648"/>
              <pc:sldLayoutMk cId="0" sldId="2147483932"/>
              <ac:spMk id="10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2"/>
              <ac:spMk id="14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2"/>
              <ac:spMk id="16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2"/>
              <ac:spMk id="17" creationId="{00000000-0000-0000-0000-000000000000}"/>
            </ac:spMkLst>
          </pc:spChg>
        </pc:sldLayoutChg>
        <pc:sldLayoutChg chg="modSp del">
          <pc:chgData name="Charlotte Defoly" userId="755ea5ef-3cfd-4769-807e-fc6a12841065" providerId="ADAL" clId="{E86CE4FE-76D7-4B41-9140-0DA9DFE2A906}" dt="2024-05-21T14:15:09.111" v="1927" actId="2696"/>
          <pc:sldLayoutMkLst>
            <pc:docMk/>
            <pc:sldMasterMk cId="0" sldId="2147483648"/>
            <pc:sldLayoutMk cId="0" sldId="2147483933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3"/>
              <ac:spMk id="3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3"/>
              <ac:spMk id="4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3"/>
              <ac:spMk id="6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3"/>
              <ac:spMk id="8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3"/>
              <ac:spMk id="9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33"/>
              <ac:spMk id="10" creationId="{00000000-0000-0000-0000-000000000000}"/>
            </ac:spMkLst>
          </pc:spChg>
        </pc:sldLayoutChg>
        <pc:sldLayoutChg chg="modSp del">
          <pc:chgData name="Charlotte Defoly" userId="755ea5ef-3cfd-4769-807e-fc6a12841065" providerId="ADAL" clId="{E86CE4FE-76D7-4B41-9140-0DA9DFE2A906}" dt="2024-05-21T14:14:57.466" v="1922" actId="2696"/>
          <pc:sldLayoutMkLst>
            <pc:docMk/>
            <pc:sldMasterMk cId="0" sldId="2147483648"/>
            <pc:sldLayoutMk cId="0" sldId="2147483944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4"/>
              <ac:spMk id="4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4"/>
              <ac:spMk id="5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4"/>
              <ac:spMk id="8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4"/>
              <ac:spMk id="12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4"/>
              <ac:spMk id="13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4"/>
              <ac:spMk id="15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4"/>
              <ac:spMk id="16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4"/>
              <ac:spMk id="18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4"/>
              <ac:spMk id="19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4"/>
              <ac:spMk id="20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4"/>
              <ac:spMk id="21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4"/>
              <ac:spMk id="22" creationId="{00000000-0000-0000-0000-000000000000}"/>
            </ac:spMkLst>
          </pc:spChg>
        </pc:sldLayoutChg>
        <pc:sldLayoutChg chg="modSp del">
          <pc:chgData name="Charlotte Defoly" userId="755ea5ef-3cfd-4769-807e-fc6a12841065" providerId="ADAL" clId="{E86CE4FE-76D7-4B41-9140-0DA9DFE2A906}" dt="2024-05-21T14:14:58.873" v="1923" actId="2696"/>
          <pc:sldLayoutMkLst>
            <pc:docMk/>
            <pc:sldMasterMk cId="0" sldId="2147483648"/>
            <pc:sldLayoutMk cId="0" sldId="2147483945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5"/>
              <ac:spMk id="4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5"/>
              <ac:spMk id="5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5"/>
              <ac:spMk id="8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5"/>
              <ac:spMk id="12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5"/>
              <ac:spMk id="13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5"/>
              <ac:spMk id="15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5"/>
              <ac:spMk id="16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5"/>
              <ac:spMk id="18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5"/>
              <ac:spMk id="19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5"/>
              <ac:spMk id="20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5"/>
              <ac:spMk id="21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5"/>
              <ac:spMk id="22" creationId="{00000000-0000-0000-0000-000000000000}"/>
            </ac:spMkLst>
          </pc:spChg>
        </pc:sldLayoutChg>
        <pc:sldLayoutChg chg="modSp del">
          <pc:chgData name="Charlotte Defoly" userId="755ea5ef-3cfd-4769-807e-fc6a12841065" providerId="ADAL" clId="{E86CE4FE-76D7-4B41-9140-0DA9DFE2A906}" dt="2024-05-21T14:15:00.797" v="1924" actId="2696"/>
          <pc:sldLayoutMkLst>
            <pc:docMk/>
            <pc:sldMasterMk cId="0" sldId="2147483648"/>
            <pc:sldLayoutMk cId="0" sldId="2147483946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6"/>
              <ac:spMk id="4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6"/>
              <ac:spMk id="5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6"/>
              <ac:spMk id="8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6"/>
              <ac:spMk id="10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6"/>
              <ac:spMk id="12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6"/>
              <ac:spMk id="13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6"/>
              <ac:spMk id="15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6"/>
              <ac:spMk id="16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6"/>
              <ac:spMk id="18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6"/>
              <ac:spMk id="19" creationId="{00000000-0000-0000-0000-000000000000}"/>
            </ac:spMkLst>
          </pc:spChg>
        </pc:sldLayoutChg>
        <pc:sldLayoutChg chg="delSp modSp mod">
          <pc:chgData name="Charlotte Defoly" userId="755ea5ef-3cfd-4769-807e-fc6a12841065" providerId="ADAL" clId="{E86CE4FE-76D7-4B41-9140-0DA9DFE2A906}" dt="2024-05-21T14:15:06.788" v="1926"/>
          <pc:sldLayoutMkLst>
            <pc:docMk/>
            <pc:sldMasterMk cId="0" sldId="2147483648"/>
            <pc:sldLayoutMk cId="0" sldId="2147483947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7"/>
              <ac:spMk id="4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7"/>
              <ac:spMk id="5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7"/>
              <ac:spMk id="8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7"/>
              <ac:spMk id="10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5:06.788" v="1926"/>
            <ac:spMkLst>
              <pc:docMk/>
              <pc:sldMasterMk cId="0" sldId="2147483648"/>
              <pc:sldLayoutMk cId="0" sldId="2147483947"/>
              <ac:spMk id="11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5:06.788" v="1926"/>
            <ac:spMkLst>
              <pc:docMk/>
              <pc:sldMasterMk cId="0" sldId="2147483648"/>
              <pc:sldLayoutMk cId="0" sldId="2147483947"/>
              <ac:spMk id="12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7"/>
              <ac:spMk id="13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5:06.788" v="1926"/>
            <ac:spMkLst>
              <pc:docMk/>
              <pc:sldMasterMk cId="0" sldId="2147483648"/>
              <pc:sldLayoutMk cId="0" sldId="2147483947"/>
              <ac:spMk id="14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7"/>
              <ac:spMk id="15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5:04.824" v="1925" actId="478"/>
            <ac:spMkLst>
              <pc:docMk/>
              <pc:sldMasterMk cId="0" sldId="2147483648"/>
              <pc:sldLayoutMk cId="0" sldId="2147483947"/>
              <ac:spMk id="16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7"/>
              <ac:spMk id="18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7"/>
              <ac:spMk id="19" creationId="{00000000-0000-0000-0000-000000000000}"/>
            </ac:spMkLst>
          </pc:spChg>
        </pc:sldLayoutChg>
        <pc:sldLayoutChg chg="modSp del">
          <pc:chgData name="Charlotte Defoly" userId="755ea5ef-3cfd-4769-807e-fc6a12841065" providerId="ADAL" clId="{E86CE4FE-76D7-4B41-9140-0DA9DFE2A906}" dt="2024-05-21T14:13:45.498" v="1907" actId="2696"/>
          <pc:sldLayoutMkLst>
            <pc:docMk/>
            <pc:sldMasterMk cId="0" sldId="2147483648"/>
            <pc:sldLayoutMk cId="0" sldId="2147483948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8"/>
              <ac:spMk id="4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8"/>
              <ac:spMk id="7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8"/>
              <ac:spMk id="9" creationId="{00000000-0000-0000-0000-000000000000}"/>
            </ac:spMkLst>
          </pc:sp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0" sldId="2147483948"/>
              <ac:picMk id="5" creationId="{00000000-0000-0000-0000-000000000000}"/>
            </ac:picMkLst>
          </pc:picChg>
        </pc:sldLayoutChg>
        <pc:sldLayoutChg chg="modSp del">
          <pc:chgData name="Charlotte Defoly" userId="755ea5ef-3cfd-4769-807e-fc6a12841065" providerId="ADAL" clId="{E86CE4FE-76D7-4B41-9140-0DA9DFE2A906}" dt="2024-05-21T14:03:51.514" v="1885" actId="2696"/>
          <pc:sldLayoutMkLst>
            <pc:docMk/>
            <pc:sldMasterMk cId="0" sldId="2147483648"/>
            <pc:sldLayoutMk cId="0" sldId="2147483949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9"/>
              <ac:spMk id="4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9"/>
              <ac:spMk id="7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49"/>
              <ac:spMk id="9" creationId="{00000000-0000-0000-0000-000000000000}"/>
            </ac:spMkLst>
          </pc:sp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0" sldId="2147483949"/>
              <ac:picMk id="5" creationId="{00000000-0000-0000-0000-000000000000}"/>
            </ac:picMkLst>
          </pc:picChg>
        </pc:sldLayoutChg>
        <pc:sldLayoutChg chg="delSp modSp">
          <pc:chgData name="Charlotte Defoly" userId="755ea5ef-3cfd-4769-807e-fc6a12841065" providerId="ADAL" clId="{E86CE4FE-76D7-4B41-9140-0DA9DFE2A906}" dt="2024-05-21T14:13:53.353" v="1908"/>
          <pc:sldLayoutMkLst>
            <pc:docMk/>
            <pc:sldMasterMk cId="0" sldId="2147483648"/>
            <pc:sldLayoutMk cId="0" sldId="2147483959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59"/>
              <ac:spMk id="5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0" sldId="2147483959"/>
              <ac:spMk id="6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3:53.353" v="1908"/>
            <ac:spMkLst>
              <pc:docMk/>
              <pc:sldMasterMk cId="0" sldId="2147483648"/>
              <pc:sldLayoutMk cId="0" sldId="2147483959"/>
              <ac:spMk id="7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3:53.353" v="1908"/>
            <ac:spMkLst>
              <pc:docMk/>
              <pc:sldMasterMk cId="0" sldId="2147483648"/>
              <pc:sldLayoutMk cId="0" sldId="2147483959"/>
              <ac:spMk id="8" creationId="{00000000-0000-0000-0000-000000000000}"/>
            </ac:spMkLst>
          </pc:spChg>
          <pc:spChg chg="del">
            <ac:chgData name="Charlotte Defoly" userId="755ea5ef-3cfd-4769-807e-fc6a12841065" providerId="ADAL" clId="{E86CE4FE-76D7-4B41-9140-0DA9DFE2A906}" dt="2024-05-21T14:13:53.353" v="1908"/>
            <ac:spMkLst>
              <pc:docMk/>
              <pc:sldMasterMk cId="0" sldId="2147483648"/>
              <pc:sldLayoutMk cId="0" sldId="2147483959"/>
              <ac:spMk id="9" creationId="{00000000-0000-0000-0000-000000000000}"/>
            </ac:spMkLst>
          </pc:spChg>
        </pc:sldLayoutChg>
        <pc:sldLayoutChg chg="delSp modSp mod">
          <pc:chgData name="Charlotte Defoly" userId="755ea5ef-3cfd-4769-807e-fc6a12841065" providerId="ADAL" clId="{E86CE4FE-76D7-4B41-9140-0DA9DFE2A906}" dt="2024-05-21T14:15:16.139" v="1929"/>
          <pc:sldLayoutMkLst>
            <pc:docMk/>
            <pc:sldMasterMk cId="0" sldId="2147483648"/>
            <pc:sldLayoutMk cId="3089270771" sldId="2147483960"/>
          </pc:sldLayoutMkLst>
          <pc:spChg chg="del">
            <ac:chgData name="Charlotte Defoly" userId="755ea5ef-3cfd-4769-807e-fc6a12841065" providerId="ADAL" clId="{E86CE4FE-76D7-4B41-9140-0DA9DFE2A906}" dt="2024-05-21T14:15:16.139" v="1929"/>
            <ac:spMkLst>
              <pc:docMk/>
              <pc:sldMasterMk cId="0" sldId="2147483648"/>
              <pc:sldLayoutMk cId="3089270771" sldId="2147483960"/>
              <ac:spMk id="2" creationId="{D56DEE2A-51AB-FF9B-7BB3-C3BBDFBE11C1}"/>
            </ac:spMkLst>
          </pc:spChg>
          <pc:spChg chg="del">
            <ac:chgData name="Charlotte Defoly" userId="755ea5ef-3cfd-4769-807e-fc6a12841065" providerId="ADAL" clId="{E86CE4FE-76D7-4B41-9140-0DA9DFE2A906}" dt="2024-05-21T14:15:16.139" v="1929"/>
            <ac:spMkLst>
              <pc:docMk/>
              <pc:sldMasterMk cId="0" sldId="2147483648"/>
              <pc:sldLayoutMk cId="3089270771" sldId="2147483960"/>
              <ac:spMk id="4" creationId="{419F0869-0D57-0965-1EB0-1BA35F4C44ED}"/>
            </ac:spMkLst>
          </pc:spChg>
          <pc:spChg chg="del">
            <ac:chgData name="Charlotte Defoly" userId="755ea5ef-3cfd-4769-807e-fc6a12841065" providerId="ADAL" clId="{E86CE4FE-76D7-4B41-9140-0DA9DFE2A906}" dt="2024-05-21T14:15:16.139" v="1929"/>
            <ac:spMkLst>
              <pc:docMk/>
              <pc:sldMasterMk cId="0" sldId="2147483648"/>
              <pc:sldLayoutMk cId="3089270771" sldId="2147483960"/>
              <ac:spMk id="5" creationId="{195378CC-E633-68FE-9655-8B4F0F740976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3089270771" sldId="2147483960"/>
              <ac:spMk id="8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5:14.313" v="1928" actId="478"/>
            <ac:spMkLst>
              <pc:docMk/>
              <pc:sldMasterMk cId="0" sldId="2147483648"/>
              <pc:sldLayoutMk cId="3089270771" sldId="2147483960"/>
              <ac:spMk id="9" creationId="{00000000-0000-0000-0000-000000000000}"/>
            </ac:spMkLst>
          </pc:spChg>
        </pc:sldLayoutChg>
        <pc:sldLayoutChg chg="delSp modSp mod">
          <pc:chgData name="Charlotte Defoly" userId="755ea5ef-3cfd-4769-807e-fc6a12841065" providerId="ADAL" clId="{E86CE4FE-76D7-4B41-9140-0DA9DFE2A906}" dt="2024-05-21T14:15:25.263" v="1931"/>
          <pc:sldLayoutMkLst>
            <pc:docMk/>
            <pc:sldMasterMk cId="0" sldId="2147483648"/>
            <pc:sldLayoutMk cId="907249141" sldId="2147483961"/>
          </pc:sldLayoutMkLst>
          <pc:spChg chg="del">
            <ac:chgData name="Charlotte Defoly" userId="755ea5ef-3cfd-4769-807e-fc6a12841065" providerId="ADAL" clId="{E86CE4FE-76D7-4B41-9140-0DA9DFE2A906}" dt="2024-05-21T14:15:25.263" v="1931"/>
            <ac:spMkLst>
              <pc:docMk/>
              <pc:sldMasterMk cId="0" sldId="2147483648"/>
              <pc:sldLayoutMk cId="907249141" sldId="2147483961"/>
              <ac:spMk id="2" creationId="{644C6B75-A2E4-EDD9-21DC-DB3AB5CDDAB5}"/>
            </ac:spMkLst>
          </pc:spChg>
          <pc:spChg chg="del">
            <ac:chgData name="Charlotte Defoly" userId="755ea5ef-3cfd-4769-807e-fc6a12841065" providerId="ADAL" clId="{E86CE4FE-76D7-4B41-9140-0DA9DFE2A906}" dt="2024-05-21T14:15:25.263" v="1931"/>
            <ac:spMkLst>
              <pc:docMk/>
              <pc:sldMasterMk cId="0" sldId="2147483648"/>
              <pc:sldLayoutMk cId="907249141" sldId="2147483961"/>
              <ac:spMk id="4" creationId="{93AA806A-6644-D575-827D-471EC475C82B}"/>
            </ac:spMkLst>
          </pc:spChg>
          <pc:spChg chg="del">
            <ac:chgData name="Charlotte Defoly" userId="755ea5ef-3cfd-4769-807e-fc6a12841065" providerId="ADAL" clId="{E86CE4FE-76D7-4B41-9140-0DA9DFE2A906}" dt="2024-05-21T14:15:25.263" v="1931"/>
            <ac:spMkLst>
              <pc:docMk/>
              <pc:sldMasterMk cId="0" sldId="2147483648"/>
              <pc:sldLayoutMk cId="907249141" sldId="2147483961"/>
              <ac:spMk id="5" creationId="{C9580A1F-F29A-62B2-1A75-B864E1890DDA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907249141" sldId="2147483961"/>
              <ac:spMk id="8" creationId="{00000000-0000-0000-0000-000000000000}"/>
            </ac:spMkLst>
          </pc:spChg>
          <pc:spChg chg="del mod">
            <ac:chgData name="Charlotte Defoly" userId="755ea5ef-3cfd-4769-807e-fc6a12841065" providerId="ADAL" clId="{E86CE4FE-76D7-4B41-9140-0DA9DFE2A906}" dt="2024-05-21T14:15:22.959" v="1930" actId="478"/>
            <ac:spMkLst>
              <pc:docMk/>
              <pc:sldMasterMk cId="0" sldId="2147483648"/>
              <pc:sldLayoutMk cId="907249141" sldId="2147483961"/>
              <ac:spMk id="9" creationId="{00000000-0000-0000-0000-000000000000}"/>
            </ac:spMkLst>
          </pc:spChg>
        </pc:sldLayoutChg>
        <pc:sldLayoutChg chg="modSp del">
          <pc:chgData name="Charlotte Defoly" userId="755ea5ef-3cfd-4769-807e-fc6a12841065" providerId="ADAL" clId="{E86CE4FE-76D7-4B41-9140-0DA9DFE2A906}" dt="2024-05-21T13:24:19.840" v="1119" actId="47"/>
          <pc:sldLayoutMkLst>
            <pc:docMk/>
            <pc:sldMasterMk cId="0" sldId="2147483648"/>
            <pc:sldLayoutMk cId="1989209775" sldId="2147483962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1989209775" sldId="2147483962"/>
              <ac:spMk id="8" creationId="{00000000-0000-0000-0000-00000000000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1989209775" sldId="2147483962"/>
              <ac:spMk id="9" creationId="{00000000-0000-0000-0000-000000000000}"/>
            </ac:spMkLst>
          </pc:spChg>
        </pc:sldLayoutChg>
        <pc:sldLayoutChg chg="modSp del">
          <pc:chgData name="Charlotte Defoly" userId="755ea5ef-3cfd-4769-807e-fc6a12841065" providerId="ADAL" clId="{E86CE4FE-76D7-4B41-9140-0DA9DFE2A906}" dt="2024-05-21T13:52:35.137" v="1471" actId="47"/>
          <pc:sldLayoutMkLst>
            <pc:docMk/>
            <pc:sldMasterMk cId="0" sldId="2147483648"/>
            <pc:sldLayoutMk cId="3373647634" sldId="2147483963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3373647634" sldId="2147483963"/>
              <ac:spMk id="2" creationId="{4CD0A451-2AB1-6663-867F-2F93C8C7F91C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3373647634" sldId="2147483963"/>
              <ac:spMk id="3" creationId="{DF739D61-2633-C777-77D4-20B32CF21517}"/>
            </ac:spMkLst>
          </pc:sp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3373647634" sldId="2147483963"/>
              <ac:picMk id="8" creationId="{A7D64887-33F6-8610-A33E-F1D4BD70C3A7}"/>
            </ac:picMkLst>
          </pc:pic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3373647634" sldId="2147483963"/>
              <ac:picMk id="15" creationId="{CA0ABB09-BB4B-3DC6-7621-846CFE304966}"/>
            </ac:picMkLst>
          </pc:picChg>
          <pc:cxnChg chg="mod">
            <ac:chgData name="Charlotte Defoly" userId="755ea5ef-3cfd-4769-807e-fc6a12841065" providerId="ADAL" clId="{E86CE4FE-76D7-4B41-9140-0DA9DFE2A906}" dt="2024-05-21T10:11:13.841" v="307"/>
            <ac:cxnSpMkLst>
              <pc:docMk/>
              <pc:sldMasterMk cId="0" sldId="2147483648"/>
              <pc:sldLayoutMk cId="3373647634" sldId="2147483963"/>
              <ac:cxnSpMk id="7" creationId="{D8FD06D1-A8FC-9A1A-B174-26649B20BFE8}"/>
            </ac:cxnSpMkLst>
          </pc:cxnChg>
        </pc:sldLayoutChg>
        <pc:sldLayoutChg chg="modSp del">
          <pc:chgData name="Charlotte Defoly" userId="755ea5ef-3cfd-4769-807e-fc6a12841065" providerId="ADAL" clId="{E86CE4FE-76D7-4B41-9140-0DA9DFE2A906}" dt="2024-05-21T13:59:24.971" v="1765" actId="47"/>
          <pc:sldLayoutMkLst>
            <pc:docMk/>
            <pc:sldMasterMk cId="0" sldId="2147483648"/>
            <pc:sldLayoutMk cId="362301158" sldId="2147483964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362301158" sldId="2147483964"/>
              <ac:spMk id="2" creationId="{446234AF-A685-5E42-2C0E-68D0B37F85CC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362301158" sldId="2147483964"/>
              <ac:spMk id="3" creationId="{6965EB58-8CDC-698D-CE08-A7EDB7AA7006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362301158" sldId="2147483964"/>
              <ac:spMk id="4" creationId="{D452D036-8811-EA47-F854-EDC3726539FD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362301158" sldId="2147483964"/>
              <ac:spMk id="8" creationId="{F0347488-D08A-D909-604F-84D3F7373549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362301158" sldId="2147483964"/>
              <ac:spMk id="10" creationId="{3427F803-3FB6-1BB6-8627-81CDFD29DFE4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362301158" sldId="2147483964"/>
              <ac:spMk id="11" creationId="{16F2D373-F39B-32AD-F0D7-C5D6725DEC67}"/>
            </ac:spMkLst>
          </pc:sp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362301158" sldId="2147483964"/>
              <ac:picMk id="6" creationId="{215EBC1F-3D81-C199-56DD-D7F47891A74F}"/>
            </ac:picMkLst>
          </pc:pic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362301158" sldId="2147483964"/>
              <ac:picMk id="16" creationId="{67FF1AC8-1598-5E1B-99FB-1564EB5B2A61}"/>
            </ac:picMkLst>
          </pc:picChg>
          <pc:cxnChg chg="mod">
            <ac:chgData name="Charlotte Defoly" userId="755ea5ef-3cfd-4769-807e-fc6a12841065" providerId="ADAL" clId="{E86CE4FE-76D7-4B41-9140-0DA9DFE2A906}" dt="2024-05-21T10:11:13.841" v="307"/>
            <ac:cxnSpMkLst>
              <pc:docMk/>
              <pc:sldMasterMk cId="0" sldId="2147483648"/>
              <pc:sldLayoutMk cId="362301158" sldId="2147483964"/>
              <ac:cxnSpMk id="5" creationId="{04F300F7-610A-5F42-9DE0-2A80E8D138FD}"/>
            </ac:cxnSpMkLst>
          </pc:cxnChg>
        </pc:sldLayoutChg>
        <pc:sldLayoutChg chg="modSp del">
          <pc:chgData name="Charlotte Defoly" userId="755ea5ef-3cfd-4769-807e-fc6a12841065" providerId="ADAL" clId="{E86CE4FE-76D7-4B41-9140-0DA9DFE2A906}" dt="2024-05-21T14:02:24.439" v="1884" actId="47"/>
          <pc:sldLayoutMkLst>
            <pc:docMk/>
            <pc:sldMasterMk cId="0" sldId="2147483648"/>
            <pc:sldLayoutMk cId="3451127618" sldId="2147483965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3451127618" sldId="2147483965"/>
              <ac:spMk id="3" creationId="{BFACC15E-04C5-A916-1D2C-C94362F77AEF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3451127618" sldId="2147483965"/>
              <ac:spMk id="13" creationId="{BA1D435C-476F-922C-3461-5C283EB15E78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3451127618" sldId="2147483965"/>
              <ac:spMk id="14" creationId="{46808B3F-0B42-5827-3662-AB65769C2B65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3451127618" sldId="2147483965"/>
              <ac:spMk id="17" creationId="{B58D39A9-060D-31DF-ACDC-3062257BF97D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3451127618" sldId="2147483965"/>
              <ac:spMk id="18" creationId="{BEFB9FEE-7AA1-F9D3-5D99-C752F732461C}"/>
            </ac:spMkLst>
          </pc:sp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3451127618" sldId="2147483965"/>
              <ac:picMk id="6" creationId="{52094D56-1A5E-5309-EC49-704AF1AF2E11}"/>
            </ac:picMkLst>
          </pc:pic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3451127618" sldId="2147483965"/>
              <ac:picMk id="15" creationId="{D940DE76-6898-9022-133A-D18DB79BFC52}"/>
            </ac:picMkLst>
          </pc:picChg>
          <pc:cxnChg chg="mod">
            <ac:chgData name="Charlotte Defoly" userId="755ea5ef-3cfd-4769-807e-fc6a12841065" providerId="ADAL" clId="{E86CE4FE-76D7-4B41-9140-0DA9DFE2A906}" dt="2024-05-21T10:11:13.841" v="307"/>
            <ac:cxnSpMkLst>
              <pc:docMk/>
              <pc:sldMasterMk cId="0" sldId="2147483648"/>
              <pc:sldLayoutMk cId="3451127618" sldId="2147483965"/>
              <ac:cxnSpMk id="4" creationId="{C38E6A8E-6505-070E-DF06-C38F1D7BC071}"/>
            </ac:cxnSpMkLst>
          </pc:cxnChg>
        </pc:sldLayoutChg>
        <pc:sldLayoutChg chg="modSp del">
          <pc:chgData name="Charlotte Defoly" userId="755ea5ef-3cfd-4769-807e-fc6a12841065" providerId="ADAL" clId="{E86CE4FE-76D7-4B41-9140-0DA9DFE2A906}" dt="2024-05-21T14:00:09.128" v="1770" actId="47"/>
          <pc:sldLayoutMkLst>
            <pc:docMk/>
            <pc:sldMasterMk cId="0" sldId="2147483648"/>
            <pc:sldLayoutMk cId="1001026459" sldId="2147483966"/>
          </pc:sldLayoutMkLst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1001026459" sldId="2147483966"/>
              <ac:spMk id="3" creationId="{BFACC15E-04C5-A916-1D2C-C94362F77AEF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1001026459" sldId="2147483966"/>
              <ac:spMk id="13" creationId="{BA1D435C-476F-922C-3461-5C283EB15E78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1001026459" sldId="2147483966"/>
              <ac:spMk id="14" creationId="{46808B3F-0B42-5827-3662-AB65769C2B65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1001026459" sldId="2147483966"/>
              <ac:spMk id="17" creationId="{B58D39A9-060D-31DF-ACDC-3062257BF97D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1001026459" sldId="2147483966"/>
              <ac:spMk id="18" creationId="{BEFB9FEE-7AA1-F9D3-5D99-C752F732461C}"/>
            </ac:spMkLst>
          </pc:sp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1001026459" sldId="2147483966"/>
              <ac:picMk id="6" creationId="{52094D56-1A5E-5309-EC49-704AF1AF2E11}"/>
            </ac:picMkLst>
          </pc:pic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1001026459" sldId="2147483966"/>
              <ac:picMk id="15" creationId="{D940DE76-6898-9022-133A-D18DB79BFC52}"/>
            </ac:picMkLst>
          </pc:picChg>
          <pc:cxnChg chg="mod">
            <ac:chgData name="Charlotte Defoly" userId="755ea5ef-3cfd-4769-807e-fc6a12841065" providerId="ADAL" clId="{E86CE4FE-76D7-4B41-9140-0DA9DFE2A906}" dt="2024-05-21T10:11:13.841" v="307"/>
            <ac:cxnSpMkLst>
              <pc:docMk/>
              <pc:sldMasterMk cId="0" sldId="2147483648"/>
              <pc:sldLayoutMk cId="1001026459" sldId="2147483966"/>
              <ac:cxnSpMk id="4" creationId="{C38E6A8E-6505-070E-DF06-C38F1D7BC071}"/>
            </ac:cxnSpMkLst>
          </pc:cxnChg>
        </pc:sldLayoutChg>
        <pc:sldLayoutChg chg="addSp delSp modSp mod">
          <pc:chgData name="Charlotte Defoly" userId="755ea5ef-3cfd-4769-807e-fc6a12841065" providerId="ADAL" clId="{E86CE4FE-76D7-4B41-9140-0DA9DFE2A906}" dt="2024-05-21T14:15:32.308" v="1933"/>
          <pc:sldLayoutMkLst>
            <pc:docMk/>
            <pc:sldMasterMk cId="0" sldId="2147483648"/>
            <pc:sldLayoutMk cId="2359131118" sldId="2147483967"/>
          </pc:sldLayoutMkLst>
          <pc:spChg chg="add del mod">
            <ac:chgData name="Charlotte Defoly" userId="755ea5ef-3cfd-4769-807e-fc6a12841065" providerId="ADAL" clId="{E86CE4FE-76D7-4B41-9140-0DA9DFE2A906}" dt="2024-05-21T14:15:32.308" v="1933"/>
            <ac:spMkLst>
              <pc:docMk/>
              <pc:sldMasterMk cId="0" sldId="2147483648"/>
              <pc:sldLayoutMk cId="2359131118" sldId="2147483967"/>
              <ac:spMk id="2" creationId="{3F041A3A-252B-DAAA-7365-2DB16BD6DBAC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2359131118" sldId="2147483967"/>
              <ac:spMk id="3" creationId="{BFACC15E-04C5-A916-1D2C-C94362F77AEF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2359131118" sldId="2147483967"/>
              <ac:spMk id="13" creationId="{BA1D435C-476F-922C-3461-5C283EB15E78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2359131118" sldId="2147483967"/>
              <ac:spMk id="14" creationId="{46808B3F-0B42-5827-3662-AB65769C2B65}"/>
            </ac:spMkLst>
          </pc:spChg>
          <pc:spChg chg="del mod">
            <ac:chgData name="Charlotte Defoly" userId="755ea5ef-3cfd-4769-807e-fc6a12841065" providerId="ADAL" clId="{E86CE4FE-76D7-4B41-9140-0DA9DFE2A906}" dt="2024-05-21T14:15:32.308" v="1933"/>
            <ac:spMkLst>
              <pc:docMk/>
              <pc:sldMasterMk cId="0" sldId="2147483648"/>
              <pc:sldLayoutMk cId="2359131118" sldId="2147483967"/>
              <ac:spMk id="17" creationId="{B58D39A9-060D-31DF-ACDC-3062257BF97D}"/>
            </ac:spMkLst>
          </pc:spChg>
          <pc:spChg chg="del mod">
            <ac:chgData name="Charlotte Defoly" userId="755ea5ef-3cfd-4769-807e-fc6a12841065" providerId="ADAL" clId="{E86CE4FE-76D7-4B41-9140-0DA9DFE2A906}" dt="2024-05-21T14:15:32.308" v="1933"/>
            <ac:spMkLst>
              <pc:docMk/>
              <pc:sldMasterMk cId="0" sldId="2147483648"/>
              <pc:sldLayoutMk cId="2359131118" sldId="2147483967"/>
              <ac:spMk id="18" creationId="{BEFB9FEE-7AA1-F9D3-5D99-C752F732461C}"/>
            </ac:spMkLst>
          </pc:spChg>
          <pc:picChg chg="del mod">
            <ac:chgData name="Charlotte Defoly" userId="755ea5ef-3cfd-4769-807e-fc6a12841065" providerId="ADAL" clId="{E86CE4FE-76D7-4B41-9140-0DA9DFE2A906}" dt="2024-05-21T14:04:03.002" v="1887" actId="478"/>
            <ac:picMkLst>
              <pc:docMk/>
              <pc:sldMasterMk cId="0" sldId="2147483648"/>
              <pc:sldLayoutMk cId="2359131118" sldId="2147483967"/>
              <ac:picMk id="6" creationId="{52094D56-1A5E-5309-EC49-704AF1AF2E11}"/>
            </ac:picMkLst>
          </pc:pic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2359131118" sldId="2147483967"/>
              <ac:picMk id="15" creationId="{D940DE76-6898-9022-133A-D18DB79BFC52}"/>
            </ac:picMkLst>
          </pc:picChg>
          <pc:cxnChg chg="del mod">
            <ac:chgData name="Charlotte Defoly" userId="755ea5ef-3cfd-4769-807e-fc6a12841065" providerId="ADAL" clId="{E86CE4FE-76D7-4B41-9140-0DA9DFE2A906}" dt="2024-05-21T14:13:28.075" v="1906" actId="478"/>
            <ac:cxnSpMkLst>
              <pc:docMk/>
              <pc:sldMasterMk cId="0" sldId="2147483648"/>
              <pc:sldLayoutMk cId="2359131118" sldId="2147483967"/>
              <ac:cxnSpMk id="4" creationId="{C38E6A8E-6505-070E-DF06-C38F1D7BC071}"/>
            </ac:cxnSpMkLst>
          </pc:cxnChg>
        </pc:sldLayoutChg>
        <pc:sldLayoutChg chg="addSp delSp modSp del mod">
          <pc:chgData name="Charlotte Defoly" userId="755ea5ef-3cfd-4769-807e-fc6a12841065" providerId="ADAL" clId="{E86CE4FE-76D7-4B41-9140-0DA9DFE2A906}" dt="2024-05-21T14:24:09.510" v="2032" actId="47"/>
          <pc:sldLayoutMkLst>
            <pc:docMk/>
            <pc:sldMasterMk cId="0" sldId="2147483648"/>
            <pc:sldLayoutMk cId="4263035715" sldId="2147483968"/>
          </pc:sldLayoutMkLst>
          <pc:spChg chg="add del mod">
            <ac:chgData name="Charlotte Defoly" userId="755ea5ef-3cfd-4769-807e-fc6a12841065" providerId="ADAL" clId="{E86CE4FE-76D7-4B41-9140-0DA9DFE2A906}" dt="2024-05-21T14:16:25.956" v="1945"/>
            <ac:spMkLst>
              <pc:docMk/>
              <pc:sldMasterMk cId="0" sldId="2147483648"/>
              <pc:sldLayoutMk cId="4263035715" sldId="2147483968"/>
              <ac:spMk id="2" creationId="{7FAD4802-7FDF-268F-F615-149CBA44774D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4263035715" sldId="2147483968"/>
              <ac:spMk id="3" creationId="{BFACC15E-04C5-A916-1D2C-C94362F77AEF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4263035715" sldId="2147483968"/>
              <ac:spMk id="13" creationId="{BA1D435C-476F-922C-3461-5C283EB15E78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4263035715" sldId="2147483968"/>
              <ac:spMk id="14" creationId="{46808B3F-0B42-5827-3662-AB65769C2B65}"/>
            </ac:spMkLst>
          </pc:spChg>
          <pc:spChg chg="del mod">
            <ac:chgData name="Charlotte Defoly" userId="755ea5ef-3cfd-4769-807e-fc6a12841065" providerId="ADAL" clId="{E86CE4FE-76D7-4B41-9140-0DA9DFE2A906}" dt="2024-05-21T14:16:25.956" v="1945"/>
            <ac:spMkLst>
              <pc:docMk/>
              <pc:sldMasterMk cId="0" sldId="2147483648"/>
              <pc:sldLayoutMk cId="4263035715" sldId="2147483968"/>
              <ac:spMk id="17" creationId="{B58D39A9-060D-31DF-ACDC-3062257BF97D}"/>
            </ac:spMkLst>
          </pc:spChg>
          <pc:spChg chg="del mod">
            <ac:chgData name="Charlotte Defoly" userId="755ea5ef-3cfd-4769-807e-fc6a12841065" providerId="ADAL" clId="{E86CE4FE-76D7-4B41-9140-0DA9DFE2A906}" dt="2024-05-21T14:16:25.956" v="1945"/>
            <ac:spMkLst>
              <pc:docMk/>
              <pc:sldMasterMk cId="0" sldId="2147483648"/>
              <pc:sldLayoutMk cId="4263035715" sldId="2147483968"/>
              <ac:spMk id="18" creationId="{BEFB9FEE-7AA1-F9D3-5D99-C752F732461C}"/>
            </ac:spMkLst>
          </pc:spChg>
          <pc:picChg chg="del mod">
            <ac:chgData name="Charlotte Defoly" userId="755ea5ef-3cfd-4769-807e-fc6a12841065" providerId="ADAL" clId="{E86CE4FE-76D7-4B41-9140-0DA9DFE2A906}" dt="2024-05-21T14:03:58.867" v="1886" actId="478"/>
            <ac:picMkLst>
              <pc:docMk/>
              <pc:sldMasterMk cId="0" sldId="2147483648"/>
              <pc:sldLayoutMk cId="4263035715" sldId="2147483968"/>
              <ac:picMk id="6" creationId="{52094D56-1A5E-5309-EC49-704AF1AF2E11}"/>
            </ac:picMkLst>
          </pc:pic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4263035715" sldId="2147483968"/>
              <ac:picMk id="15" creationId="{D940DE76-6898-9022-133A-D18DB79BFC52}"/>
            </ac:picMkLst>
          </pc:picChg>
          <pc:cxnChg chg="del mod">
            <ac:chgData name="Charlotte Defoly" userId="755ea5ef-3cfd-4769-807e-fc6a12841065" providerId="ADAL" clId="{E86CE4FE-76D7-4B41-9140-0DA9DFE2A906}" dt="2024-05-21T14:16:24.660" v="1944" actId="478"/>
            <ac:cxnSpMkLst>
              <pc:docMk/>
              <pc:sldMasterMk cId="0" sldId="2147483648"/>
              <pc:sldLayoutMk cId="4263035715" sldId="2147483968"/>
              <ac:cxnSpMk id="4" creationId="{C38E6A8E-6505-070E-DF06-C38F1D7BC071}"/>
            </ac:cxnSpMkLst>
          </pc:cxnChg>
        </pc:sldLayoutChg>
        <pc:sldLayoutChg chg="addSp delSp modSp mod">
          <pc:chgData name="Charlotte Defoly" userId="755ea5ef-3cfd-4769-807e-fc6a12841065" providerId="ADAL" clId="{E86CE4FE-76D7-4B41-9140-0DA9DFE2A906}" dt="2024-05-21T14:16:16.315" v="1942" actId="478"/>
          <pc:sldLayoutMkLst>
            <pc:docMk/>
            <pc:sldMasterMk cId="0" sldId="2147483648"/>
            <pc:sldLayoutMk cId="66545938" sldId="2147483969"/>
          </pc:sldLayoutMkLst>
          <pc:spChg chg="add del mod">
            <ac:chgData name="Charlotte Defoly" userId="755ea5ef-3cfd-4769-807e-fc6a12841065" providerId="ADAL" clId="{E86CE4FE-76D7-4B41-9140-0DA9DFE2A906}" dt="2024-05-21T14:15:52.142" v="1938"/>
            <ac:spMkLst>
              <pc:docMk/>
              <pc:sldMasterMk cId="0" sldId="2147483648"/>
              <pc:sldLayoutMk cId="66545938" sldId="2147483969"/>
              <ac:spMk id="2" creationId="{8336D69F-16D5-50A0-1AB3-9E4E2A4E3F54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66545938" sldId="2147483969"/>
              <ac:spMk id="3" creationId="{BFACC15E-04C5-A916-1D2C-C94362F77AEF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66545938" sldId="2147483969"/>
              <ac:spMk id="13" creationId="{BA1D435C-476F-922C-3461-5C283EB15E78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66545938" sldId="2147483969"/>
              <ac:spMk id="14" creationId="{46808B3F-0B42-5827-3662-AB65769C2B65}"/>
            </ac:spMkLst>
          </pc:spChg>
          <pc:spChg chg="del mod">
            <ac:chgData name="Charlotte Defoly" userId="755ea5ef-3cfd-4769-807e-fc6a12841065" providerId="ADAL" clId="{E86CE4FE-76D7-4B41-9140-0DA9DFE2A906}" dt="2024-05-21T14:15:52.142" v="1938"/>
            <ac:spMkLst>
              <pc:docMk/>
              <pc:sldMasterMk cId="0" sldId="2147483648"/>
              <pc:sldLayoutMk cId="66545938" sldId="2147483969"/>
              <ac:spMk id="17" creationId="{B58D39A9-060D-31DF-ACDC-3062257BF97D}"/>
            </ac:spMkLst>
          </pc:spChg>
          <pc:spChg chg="del mod">
            <ac:chgData name="Charlotte Defoly" userId="755ea5ef-3cfd-4769-807e-fc6a12841065" providerId="ADAL" clId="{E86CE4FE-76D7-4B41-9140-0DA9DFE2A906}" dt="2024-05-21T14:15:52.142" v="1938"/>
            <ac:spMkLst>
              <pc:docMk/>
              <pc:sldMasterMk cId="0" sldId="2147483648"/>
              <pc:sldLayoutMk cId="66545938" sldId="2147483969"/>
              <ac:spMk id="18" creationId="{BEFB9FEE-7AA1-F9D3-5D99-C752F732461C}"/>
            </ac:spMkLst>
          </pc:spChg>
          <pc:picChg chg="del mod">
            <ac:chgData name="Charlotte Defoly" userId="755ea5ef-3cfd-4769-807e-fc6a12841065" providerId="ADAL" clId="{E86CE4FE-76D7-4B41-9140-0DA9DFE2A906}" dt="2024-05-21T14:04:07.919" v="1888" actId="478"/>
            <ac:picMkLst>
              <pc:docMk/>
              <pc:sldMasterMk cId="0" sldId="2147483648"/>
              <pc:sldLayoutMk cId="66545938" sldId="2147483969"/>
              <ac:picMk id="6" creationId="{52094D56-1A5E-5309-EC49-704AF1AF2E11}"/>
            </ac:picMkLst>
          </pc:pic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66545938" sldId="2147483969"/>
              <ac:picMk id="15" creationId="{D940DE76-6898-9022-133A-D18DB79BFC52}"/>
            </ac:picMkLst>
          </pc:picChg>
          <pc:cxnChg chg="del mod">
            <ac:chgData name="Charlotte Defoly" userId="755ea5ef-3cfd-4769-807e-fc6a12841065" providerId="ADAL" clId="{E86CE4FE-76D7-4B41-9140-0DA9DFE2A906}" dt="2024-05-21T14:16:16.315" v="1942" actId="478"/>
            <ac:cxnSpMkLst>
              <pc:docMk/>
              <pc:sldMasterMk cId="0" sldId="2147483648"/>
              <pc:sldLayoutMk cId="66545938" sldId="2147483969"/>
              <ac:cxnSpMk id="4" creationId="{C38E6A8E-6505-070E-DF06-C38F1D7BC071}"/>
            </ac:cxnSpMkLst>
          </pc:cxnChg>
        </pc:sldLayoutChg>
        <pc:sldLayoutChg chg="addSp delSp modSp del mod">
          <pc:chgData name="Charlotte Defoly" userId="755ea5ef-3cfd-4769-807e-fc6a12841065" providerId="ADAL" clId="{E86CE4FE-76D7-4B41-9140-0DA9DFE2A906}" dt="2024-05-21T14:35:27.969" v="2214" actId="47"/>
          <pc:sldLayoutMkLst>
            <pc:docMk/>
            <pc:sldMasterMk cId="0" sldId="2147483648"/>
            <pc:sldLayoutMk cId="1862604234" sldId="2147483970"/>
          </pc:sldLayoutMkLst>
          <pc:spChg chg="add del mod">
            <ac:chgData name="Charlotte Defoly" userId="755ea5ef-3cfd-4769-807e-fc6a12841065" providerId="ADAL" clId="{E86CE4FE-76D7-4B41-9140-0DA9DFE2A906}" dt="2024-05-21T14:15:49.284" v="1937"/>
            <ac:spMkLst>
              <pc:docMk/>
              <pc:sldMasterMk cId="0" sldId="2147483648"/>
              <pc:sldLayoutMk cId="1862604234" sldId="2147483970"/>
              <ac:spMk id="2" creationId="{965D8102-CD7F-5DAD-AB3D-B4BAD926F947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1862604234" sldId="2147483970"/>
              <ac:spMk id="3" creationId="{BFACC15E-04C5-A916-1D2C-C94362F77AEF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1862604234" sldId="2147483970"/>
              <ac:spMk id="13" creationId="{BA1D435C-476F-922C-3461-5C283EB15E78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1862604234" sldId="2147483970"/>
              <ac:spMk id="14" creationId="{46808B3F-0B42-5827-3662-AB65769C2B65}"/>
            </ac:spMkLst>
          </pc:spChg>
          <pc:spChg chg="del mod">
            <ac:chgData name="Charlotte Defoly" userId="755ea5ef-3cfd-4769-807e-fc6a12841065" providerId="ADAL" clId="{E86CE4FE-76D7-4B41-9140-0DA9DFE2A906}" dt="2024-05-21T14:15:49.284" v="1937"/>
            <ac:spMkLst>
              <pc:docMk/>
              <pc:sldMasterMk cId="0" sldId="2147483648"/>
              <pc:sldLayoutMk cId="1862604234" sldId="2147483970"/>
              <ac:spMk id="17" creationId="{B58D39A9-060D-31DF-ACDC-3062257BF97D}"/>
            </ac:spMkLst>
          </pc:spChg>
          <pc:spChg chg="del mod">
            <ac:chgData name="Charlotte Defoly" userId="755ea5ef-3cfd-4769-807e-fc6a12841065" providerId="ADAL" clId="{E86CE4FE-76D7-4B41-9140-0DA9DFE2A906}" dt="2024-05-21T14:15:49.284" v="1937"/>
            <ac:spMkLst>
              <pc:docMk/>
              <pc:sldMasterMk cId="0" sldId="2147483648"/>
              <pc:sldLayoutMk cId="1862604234" sldId="2147483970"/>
              <ac:spMk id="18" creationId="{BEFB9FEE-7AA1-F9D3-5D99-C752F732461C}"/>
            </ac:spMkLst>
          </pc:spChg>
          <pc:picChg chg="del mod">
            <ac:chgData name="Charlotte Defoly" userId="755ea5ef-3cfd-4769-807e-fc6a12841065" providerId="ADAL" clId="{E86CE4FE-76D7-4B41-9140-0DA9DFE2A906}" dt="2024-05-21T14:04:13.127" v="1889" actId="478"/>
            <ac:picMkLst>
              <pc:docMk/>
              <pc:sldMasterMk cId="0" sldId="2147483648"/>
              <pc:sldLayoutMk cId="1862604234" sldId="2147483970"/>
              <ac:picMk id="6" creationId="{52094D56-1A5E-5309-EC49-704AF1AF2E11}"/>
            </ac:picMkLst>
          </pc:pic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1862604234" sldId="2147483970"/>
              <ac:picMk id="15" creationId="{D940DE76-6898-9022-133A-D18DB79BFC52}"/>
            </ac:picMkLst>
          </pc:picChg>
          <pc:cxnChg chg="del mod">
            <ac:chgData name="Charlotte Defoly" userId="755ea5ef-3cfd-4769-807e-fc6a12841065" providerId="ADAL" clId="{E86CE4FE-76D7-4B41-9140-0DA9DFE2A906}" dt="2024-05-21T14:16:20.793" v="1943" actId="478"/>
            <ac:cxnSpMkLst>
              <pc:docMk/>
              <pc:sldMasterMk cId="0" sldId="2147483648"/>
              <pc:sldLayoutMk cId="1862604234" sldId="2147483970"/>
              <ac:cxnSpMk id="4" creationId="{C38E6A8E-6505-070E-DF06-C38F1D7BC071}"/>
            </ac:cxnSpMkLst>
          </pc:cxnChg>
        </pc:sldLayoutChg>
        <pc:sldLayoutChg chg="addSp delSp modSp del mod">
          <pc:chgData name="Charlotte Defoly" userId="755ea5ef-3cfd-4769-807e-fc6a12841065" providerId="ADAL" clId="{E86CE4FE-76D7-4B41-9140-0DA9DFE2A906}" dt="2024-05-21T14:27:00.519" v="2037" actId="47"/>
          <pc:sldLayoutMkLst>
            <pc:docMk/>
            <pc:sldMasterMk cId="0" sldId="2147483648"/>
            <pc:sldLayoutMk cId="2364626324" sldId="2147483971"/>
          </pc:sldLayoutMkLst>
          <pc:spChg chg="add del mod">
            <ac:chgData name="Charlotte Defoly" userId="755ea5ef-3cfd-4769-807e-fc6a12841065" providerId="ADAL" clId="{E86CE4FE-76D7-4B41-9140-0DA9DFE2A906}" dt="2024-05-21T14:16:04.958" v="1940"/>
            <ac:spMkLst>
              <pc:docMk/>
              <pc:sldMasterMk cId="0" sldId="2147483648"/>
              <pc:sldLayoutMk cId="2364626324" sldId="2147483971"/>
              <ac:spMk id="2" creationId="{C003387D-BE9F-BAF4-D346-4EF01567F2D5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2364626324" sldId="2147483971"/>
              <ac:spMk id="3" creationId="{BFACC15E-04C5-A916-1D2C-C94362F77AEF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2364626324" sldId="2147483971"/>
              <ac:spMk id="13" creationId="{BA1D435C-476F-922C-3461-5C283EB15E78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2364626324" sldId="2147483971"/>
              <ac:spMk id="14" creationId="{46808B3F-0B42-5827-3662-AB65769C2B65}"/>
            </ac:spMkLst>
          </pc:spChg>
          <pc:spChg chg="del mod">
            <ac:chgData name="Charlotte Defoly" userId="755ea5ef-3cfd-4769-807e-fc6a12841065" providerId="ADAL" clId="{E86CE4FE-76D7-4B41-9140-0DA9DFE2A906}" dt="2024-05-21T14:16:04.958" v="1940"/>
            <ac:spMkLst>
              <pc:docMk/>
              <pc:sldMasterMk cId="0" sldId="2147483648"/>
              <pc:sldLayoutMk cId="2364626324" sldId="2147483971"/>
              <ac:spMk id="17" creationId="{B58D39A9-060D-31DF-ACDC-3062257BF97D}"/>
            </ac:spMkLst>
          </pc:spChg>
          <pc:spChg chg="del mod">
            <ac:chgData name="Charlotte Defoly" userId="755ea5ef-3cfd-4769-807e-fc6a12841065" providerId="ADAL" clId="{E86CE4FE-76D7-4B41-9140-0DA9DFE2A906}" dt="2024-05-21T14:16:04.958" v="1940"/>
            <ac:spMkLst>
              <pc:docMk/>
              <pc:sldMasterMk cId="0" sldId="2147483648"/>
              <pc:sldLayoutMk cId="2364626324" sldId="2147483971"/>
              <ac:spMk id="18" creationId="{BEFB9FEE-7AA1-F9D3-5D99-C752F732461C}"/>
            </ac:spMkLst>
          </pc:spChg>
          <pc:picChg chg="del mod">
            <ac:chgData name="Charlotte Defoly" userId="755ea5ef-3cfd-4769-807e-fc6a12841065" providerId="ADAL" clId="{E86CE4FE-76D7-4B41-9140-0DA9DFE2A906}" dt="2024-05-21T14:04:15.953" v="1890" actId="478"/>
            <ac:picMkLst>
              <pc:docMk/>
              <pc:sldMasterMk cId="0" sldId="2147483648"/>
              <pc:sldLayoutMk cId="2364626324" sldId="2147483971"/>
              <ac:picMk id="6" creationId="{52094D56-1A5E-5309-EC49-704AF1AF2E11}"/>
            </ac:picMkLst>
          </pc:pic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2364626324" sldId="2147483971"/>
              <ac:picMk id="15" creationId="{D940DE76-6898-9022-133A-D18DB79BFC52}"/>
            </ac:picMkLst>
          </pc:picChg>
          <pc:cxnChg chg="del mod">
            <ac:chgData name="Charlotte Defoly" userId="755ea5ef-3cfd-4769-807e-fc6a12841065" providerId="ADAL" clId="{E86CE4FE-76D7-4B41-9140-0DA9DFE2A906}" dt="2024-05-21T14:16:34.011" v="1946" actId="478"/>
            <ac:cxnSpMkLst>
              <pc:docMk/>
              <pc:sldMasterMk cId="0" sldId="2147483648"/>
              <pc:sldLayoutMk cId="2364626324" sldId="2147483971"/>
              <ac:cxnSpMk id="4" creationId="{C38E6A8E-6505-070E-DF06-C38F1D7BC071}"/>
            </ac:cxnSpMkLst>
          </pc:cxnChg>
        </pc:sldLayoutChg>
        <pc:sldLayoutChg chg="addSp delSp modSp del mod">
          <pc:chgData name="Charlotte Defoly" userId="755ea5ef-3cfd-4769-807e-fc6a12841065" providerId="ADAL" clId="{E86CE4FE-76D7-4B41-9140-0DA9DFE2A906}" dt="2024-05-21T14:36:45.632" v="2228" actId="47"/>
          <pc:sldLayoutMkLst>
            <pc:docMk/>
            <pc:sldMasterMk cId="0" sldId="2147483648"/>
            <pc:sldLayoutMk cId="2715200475" sldId="2147483972"/>
          </pc:sldLayoutMkLst>
          <pc:spChg chg="add del mod">
            <ac:chgData name="Charlotte Defoly" userId="755ea5ef-3cfd-4769-807e-fc6a12841065" providerId="ADAL" clId="{E86CE4FE-76D7-4B41-9140-0DA9DFE2A906}" dt="2024-05-21T14:16:37.252" v="1947"/>
            <ac:spMkLst>
              <pc:docMk/>
              <pc:sldMasterMk cId="0" sldId="2147483648"/>
              <pc:sldLayoutMk cId="2715200475" sldId="2147483972"/>
              <ac:spMk id="2" creationId="{7F285F2C-A869-7ADF-0747-5A547F5112F2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2715200475" sldId="2147483972"/>
              <ac:spMk id="3" creationId="{BFACC15E-04C5-A916-1D2C-C94362F77AEF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2715200475" sldId="2147483972"/>
              <ac:spMk id="13" creationId="{BA1D435C-476F-922C-3461-5C283EB15E78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2715200475" sldId="2147483972"/>
              <ac:spMk id="14" creationId="{46808B3F-0B42-5827-3662-AB65769C2B65}"/>
            </ac:spMkLst>
          </pc:spChg>
          <pc:spChg chg="del mod">
            <ac:chgData name="Charlotte Defoly" userId="755ea5ef-3cfd-4769-807e-fc6a12841065" providerId="ADAL" clId="{E86CE4FE-76D7-4B41-9140-0DA9DFE2A906}" dt="2024-05-21T14:16:37.252" v="1947"/>
            <ac:spMkLst>
              <pc:docMk/>
              <pc:sldMasterMk cId="0" sldId="2147483648"/>
              <pc:sldLayoutMk cId="2715200475" sldId="2147483972"/>
              <ac:spMk id="17" creationId="{B58D39A9-060D-31DF-ACDC-3062257BF97D}"/>
            </ac:spMkLst>
          </pc:spChg>
          <pc:spChg chg="del mod">
            <ac:chgData name="Charlotte Defoly" userId="755ea5ef-3cfd-4769-807e-fc6a12841065" providerId="ADAL" clId="{E86CE4FE-76D7-4B41-9140-0DA9DFE2A906}" dt="2024-05-21T14:16:37.252" v="1947"/>
            <ac:spMkLst>
              <pc:docMk/>
              <pc:sldMasterMk cId="0" sldId="2147483648"/>
              <pc:sldLayoutMk cId="2715200475" sldId="2147483972"/>
              <ac:spMk id="18" creationId="{BEFB9FEE-7AA1-F9D3-5D99-C752F732461C}"/>
            </ac:spMkLst>
          </pc:spChg>
          <pc:picChg chg="del mod">
            <ac:chgData name="Charlotte Defoly" userId="755ea5ef-3cfd-4769-807e-fc6a12841065" providerId="ADAL" clId="{E86CE4FE-76D7-4B41-9140-0DA9DFE2A906}" dt="2024-05-21T14:04:18.773" v="1891" actId="478"/>
            <ac:picMkLst>
              <pc:docMk/>
              <pc:sldMasterMk cId="0" sldId="2147483648"/>
              <pc:sldLayoutMk cId="2715200475" sldId="2147483972"/>
              <ac:picMk id="6" creationId="{52094D56-1A5E-5309-EC49-704AF1AF2E11}"/>
            </ac:picMkLst>
          </pc:pic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2715200475" sldId="2147483972"/>
              <ac:picMk id="15" creationId="{D940DE76-6898-9022-133A-D18DB79BFC52}"/>
            </ac:picMkLst>
          </pc:picChg>
          <pc:cxnChg chg="del mod">
            <ac:chgData name="Charlotte Defoly" userId="755ea5ef-3cfd-4769-807e-fc6a12841065" providerId="ADAL" clId="{E86CE4FE-76D7-4B41-9140-0DA9DFE2A906}" dt="2024-05-21T14:16:38.725" v="1948" actId="478"/>
            <ac:cxnSpMkLst>
              <pc:docMk/>
              <pc:sldMasterMk cId="0" sldId="2147483648"/>
              <pc:sldLayoutMk cId="2715200475" sldId="2147483972"/>
              <ac:cxnSpMk id="4" creationId="{C38E6A8E-6505-070E-DF06-C38F1D7BC071}"/>
            </ac:cxnSpMkLst>
          </pc:cxnChg>
        </pc:sldLayoutChg>
        <pc:sldLayoutChg chg="addSp delSp modSp del mod">
          <pc:chgData name="Charlotte Defoly" userId="755ea5ef-3cfd-4769-807e-fc6a12841065" providerId="ADAL" clId="{E86CE4FE-76D7-4B41-9140-0DA9DFE2A906}" dt="2024-05-21T14:27:54.041" v="2050" actId="47"/>
          <pc:sldLayoutMkLst>
            <pc:docMk/>
            <pc:sldMasterMk cId="0" sldId="2147483648"/>
            <pc:sldLayoutMk cId="705136290" sldId="2147483973"/>
          </pc:sldLayoutMkLst>
          <pc:spChg chg="add del mod">
            <ac:chgData name="Charlotte Defoly" userId="755ea5ef-3cfd-4769-807e-fc6a12841065" providerId="ADAL" clId="{E86CE4FE-76D7-4B41-9140-0DA9DFE2A906}" dt="2024-05-21T14:16:45.376" v="1951"/>
            <ac:spMkLst>
              <pc:docMk/>
              <pc:sldMasterMk cId="0" sldId="2147483648"/>
              <pc:sldLayoutMk cId="705136290" sldId="2147483973"/>
              <ac:spMk id="2" creationId="{C3F40335-BC0B-FCC6-E662-544139429B70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705136290" sldId="2147483973"/>
              <ac:spMk id="3" creationId="{BFACC15E-04C5-A916-1D2C-C94362F77AEF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705136290" sldId="2147483973"/>
              <ac:spMk id="13" creationId="{BA1D435C-476F-922C-3461-5C283EB15E78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705136290" sldId="2147483973"/>
              <ac:spMk id="14" creationId="{46808B3F-0B42-5827-3662-AB65769C2B65}"/>
            </ac:spMkLst>
          </pc:spChg>
          <pc:spChg chg="del mod">
            <ac:chgData name="Charlotte Defoly" userId="755ea5ef-3cfd-4769-807e-fc6a12841065" providerId="ADAL" clId="{E86CE4FE-76D7-4B41-9140-0DA9DFE2A906}" dt="2024-05-21T14:16:45.376" v="1951"/>
            <ac:spMkLst>
              <pc:docMk/>
              <pc:sldMasterMk cId="0" sldId="2147483648"/>
              <pc:sldLayoutMk cId="705136290" sldId="2147483973"/>
              <ac:spMk id="17" creationId="{B58D39A9-060D-31DF-ACDC-3062257BF97D}"/>
            </ac:spMkLst>
          </pc:spChg>
          <pc:spChg chg="del mod">
            <ac:chgData name="Charlotte Defoly" userId="755ea5ef-3cfd-4769-807e-fc6a12841065" providerId="ADAL" clId="{E86CE4FE-76D7-4B41-9140-0DA9DFE2A906}" dt="2024-05-21T14:16:45.376" v="1951"/>
            <ac:spMkLst>
              <pc:docMk/>
              <pc:sldMasterMk cId="0" sldId="2147483648"/>
              <pc:sldLayoutMk cId="705136290" sldId="2147483973"/>
              <ac:spMk id="18" creationId="{BEFB9FEE-7AA1-F9D3-5D99-C752F732461C}"/>
            </ac:spMkLst>
          </pc:spChg>
          <pc:picChg chg="del mod">
            <ac:chgData name="Charlotte Defoly" userId="755ea5ef-3cfd-4769-807e-fc6a12841065" providerId="ADAL" clId="{E86CE4FE-76D7-4B41-9140-0DA9DFE2A906}" dt="2024-05-21T14:04:22.421" v="1892" actId="478"/>
            <ac:picMkLst>
              <pc:docMk/>
              <pc:sldMasterMk cId="0" sldId="2147483648"/>
              <pc:sldLayoutMk cId="705136290" sldId="2147483973"/>
              <ac:picMk id="6" creationId="{52094D56-1A5E-5309-EC49-704AF1AF2E11}"/>
            </ac:picMkLst>
          </pc:pic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705136290" sldId="2147483973"/>
              <ac:picMk id="15" creationId="{D940DE76-6898-9022-133A-D18DB79BFC52}"/>
            </ac:picMkLst>
          </pc:picChg>
          <pc:cxnChg chg="del mod">
            <ac:chgData name="Charlotte Defoly" userId="755ea5ef-3cfd-4769-807e-fc6a12841065" providerId="ADAL" clId="{E86CE4FE-76D7-4B41-9140-0DA9DFE2A906}" dt="2024-05-21T14:16:42.139" v="1949" actId="478"/>
            <ac:cxnSpMkLst>
              <pc:docMk/>
              <pc:sldMasterMk cId="0" sldId="2147483648"/>
              <pc:sldLayoutMk cId="705136290" sldId="2147483973"/>
              <ac:cxnSpMk id="4" creationId="{C38E6A8E-6505-070E-DF06-C38F1D7BC071}"/>
            </ac:cxnSpMkLst>
          </pc:cxnChg>
        </pc:sldLayoutChg>
        <pc:sldLayoutChg chg="addSp delSp modSp mod">
          <pc:chgData name="Charlotte Defoly" userId="755ea5ef-3cfd-4769-807e-fc6a12841065" providerId="ADAL" clId="{E86CE4FE-76D7-4B41-9140-0DA9DFE2A906}" dt="2024-05-21T14:16:51.878" v="1954"/>
          <pc:sldLayoutMkLst>
            <pc:docMk/>
            <pc:sldMasterMk cId="0" sldId="2147483648"/>
            <pc:sldLayoutMk cId="1253510147" sldId="2147483974"/>
          </pc:sldLayoutMkLst>
          <pc:spChg chg="add del mod">
            <ac:chgData name="Charlotte Defoly" userId="755ea5ef-3cfd-4769-807e-fc6a12841065" providerId="ADAL" clId="{E86CE4FE-76D7-4B41-9140-0DA9DFE2A906}" dt="2024-05-21T14:16:51.878" v="1954"/>
            <ac:spMkLst>
              <pc:docMk/>
              <pc:sldMasterMk cId="0" sldId="2147483648"/>
              <pc:sldLayoutMk cId="1253510147" sldId="2147483974"/>
              <ac:spMk id="2" creationId="{739C37CD-F776-757C-2C44-D74546F936DA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1253510147" sldId="2147483974"/>
              <ac:spMk id="3" creationId="{BFACC15E-04C5-A916-1D2C-C94362F77AEF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1253510147" sldId="2147483974"/>
              <ac:spMk id="13" creationId="{BA1D435C-476F-922C-3461-5C283EB15E78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1253510147" sldId="2147483974"/>
              <ac:spMk id="14" creationId="{46808B3F-0B42-5827-3662-AB65769C2B65}"/>
            </ac:spMkLst>
          </pc:spChg>
          <pc:spChg chg="del mod">
            <ac:chgData name="Charlotte Defoly" userId="755ea5ef-3cfd-4769-807e-fc6a12841065" providerId="ADAL" clId="{E86CE4FE-76D7-4B41-9140-0DA9DFE2A906}" dt="2024-05-21T14:16:51.878" v="1954"/>
            <ac:spMkLst>
              <pc:docMk/>
              <pc:sldMasterMk cId="0" sldId="2147483648"/>
              <pc:sldLayoutMk cId="1253510147" sldId="2147483974"/>
              <ac:spMk id="17" creationId="{B58D39A9-060D-31DF-ACDC-3062257BF97D}"/>
            </ac:spMkLst>
          </pc:spChg>
          <pc:spChg chg="del mod">
            <ac:chgData name="Charlotte Defoly" userId="755ea5ef-3cfd-4769-807e-fc6a12841065" providerId="ADAL" clId="{E86CE4FE-76D7-4B41-9140-0DA9DFE2A906}" dt="2024-05-21T14:16:51.878" v="1954"/>
            <ac:spMkLst>
              <pc:docMk/>
              <pc:sldMasterMk cId="0" sldId="2147483648"/>
              <pc:sldLayoutMk cId="1253510147" sldId="2147483974"/>
              <ac:spMk id="18" creationId="{BEFB9FEE-7AA1-F9D3-5D99-C752F732461C}"/>
            </ac:spMkLst>
          </pc:spChg>
          <pc:picChg chg="del mod">
            <ac:chgData name="Charlotte Defoly" userId="755ea5ef-3cfd-4769-807e-fc6a12841065" providerId="ADAL" clId="{E86CE4FE-76D7-4B41-9140-0DA9DFE2A906}" dt="2024-05-21T14:04:24.805" v="1893" actId="478"/>
            <ac:picMkLst>
              <pc:docMk/>
              <pc:sldMasterMk cId="0" sldId="2147483648"/>
              <pc:sldLayoutMk cId="1253510147" sldId="2147483974"/>
              <ac:picMk id="6" creationId="{52094D56-1A5E-5309-EC49-704AF1AF2E11}"/>
            </ac:picMkLst>
          </pc:pic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1253510147" sldId="2147483974"/>
              <ac:picMk id="15" creationId="{D940DE76-6898-9022-133A-D18DB79BFC52}"/>
            </ac:picMkLst>
          </pc:picChg>
          <pc:cxnChg chg="del mod">
            <ac:chgData name="Charlotte Defoly" userId="755ea5ef-3cfd-4769-807e-fc6a12841065" providerId="ADAL" clId="{E86CE4FE-76D7-4B41-9140-0DA9DFE2A906}" dt="2024-05-21T14:16:48.243" v="1952" actId="478"/>
            <ac:cxnSpMkLst>
              <pc:docMk/>
              <pc:sldMasterMk cId="0" sldId="2147483648"/>
              <pc:sldLayoutMk cId="1253510147" sldId="2147483974"/>
              <ac:cxnSpMk id="4" creationId="{C38E6A8E-6505-070E-DF06-C38F1D7BC071}"/>
            </ac:cxnSpMkLst>
          </pc:cxnChg>
        </pc:sldLayoutChg>
        <pc:sldLayoutChg chg="addSp delSp modSp mod">
          <pc:chgData name="Charlotte Defoly" userId="755ea5ef-3cfd-4769-807e-fc6a12841065" providerId="ADAL" clId="{E86CE4FE-76D7-4B41-9140-0DA9DFE2A906}" dt="2024-05-21T14:16:54.419" v="1955" actId="478"/>
          <pc:sldLayoutMkLst>
            <pc:docMk/>
            <pc:sldMasterMk cId="0" sldId="2147483648"/>
            <pc:sldLayoutMk cId="4263090261" sldId="2147483975"/>
          </pc:sldLayoutMkLst>
          <pc:spChg chg="add del mod">
            <ac:chgData name="Charlotte Defoly" userId="755ea5ef-3cfd-4769-807e-fc6a12841065" providerId="ADAL" clId="{E86CE4FE-76D7-4B41-9140-0DA9DFE2A906}" dt="2024-05-21T14:04:41.458" v="1899"/>
            <ac:spMkLst>
              <pc:docMk/>
              <pc:sldMasterMk cId="0" sldId="2147483648"/>
              <pc:sldLayoutMk cId="4263090261" sldId="2147483975"/>
              <ac:spMk id="2" creationId="{DD631EE1-28E4-FB54-79DC-FDFD39C74FE8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4263090261" sldId="2147483975"/>
              <ac:spMk id="3" creationId="{BFACC15E-04C5-A916-1D2C-C94362F77AEF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4263090261" sldId="2147483975"/>
              <ac:spMk id="13" creationId="{BA1D435C-476F-922C-3461-5C283EB15E78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4263090261" sldId="2147483975"/>
              <ac:spMk id="14" creationId="{46808B3F-0B42-5827-3662-AB65769C2B65}"/>
            </ac:spMkLst>
          </pc:spChg>
          <pc:spChg chg="del mod">
            <ac:chgData name="Charlotte Defoly" userId="755ea5ef-3cfd-4769-807e-fc6a12841065" providerId="ADAL" clId="{E86CE4FE-76D7-4B41-9140-0DA9DFE2A906}" dt="2024-05-21T14:04:41.458" v="1899"/>
            <ac:spMkLst>
              <pc:docMk/>
              <pc:sldMasterMk cId="0" sldId="2147483648"/>
              <pc:sldLayoutMk cId="4263090261" sldId="2147483975"/>
              <ac:spMk id="17" creationId="{B58D39A9-060D-31DF-ACDC-3062257BF97D}"/>
            </ac:spMkLst>
          </pc:spChg>
          <pc:spChg chg="del mod">
            <ac:chgData name="Charlotte Defoly" userId="755ea5ef-3cfd-4769-807e-fc6a12841065" providerId="ADAL" clId="{E86CE4FE-76D7-4B41-9140-0DA9DFE2A906}" dt="2024-05-21T14:04:41.458" v="1899"/>
            <ac:spMkLst>
              <pc:docMk/>
              <pc:sldMasterMk cId="0" sldId="2147483648"/>
              <pc:sldLayoutMk cId="4263090261" sldId="2147483975"/>
              <ac:spMk id="18" creationId="{BEFB9FEE-7AA1-F9D3-5D99-C752F732461C}"/>
            </ac:spMkLst>
          </pc:spChg>
          <pc:picChg chg="del mod">
            <ac:chgData name="Charlotte Defoly" userId="755ea5ef-3cfd-4769-807e-fc6a12841065" providerId="ADAL" clId="{E86CE4FE-76D7-4B41-9140-0DA9DFE2A906}" dt="2024-05-21T14:04:29.124" v="1894" actId="478"/>
            <ac:picMkLst>
              <pc:docMk/>
              <pc:sldMasterMk cId="0" sldId="2147483648"/>
              <pc:sldLayoutMk cId="4263090261" sldId="2147483975"/>
              <ac:picMk id="6" creationId="{52094D56-1A5E-5309-EC49-704AF1AF2E11}"/>
            </ac:picMkLst>
          </pc:pic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4263090261" sldId="2147483975"/>
              <ac:picMk id="15" creationId="{D940DE76-6898-9022-133A-D18DB79BFC52}"/>
            </ac:picMkLst>
          </pc:picChg>
          <pc:cxnChg chg="del mod">
            <ac:chgData name="Charlotte Defoly" userId="755ea5ef-3cfd-4769-807e-fc6a12841065" providerId="ADAL" clId="{E86CE4FE-76D7-4B41-9140-0DA9DFE2A906}" dt="2024-05-21T14:16:54.419" v="1955" actId="478"/>
            <ac:cxnSpMkLst>
              <pc:docMk/>
              <pc:sldMasterMk cId="0" sldId="2147483648"/>
              <pc:sldLayoutMk cId="4263090261" sldId="2147483975"/>
              <ac:cxnSpMk id="4" creationId="{C38E6A8E-6505-070E-DF06-C38F1D7BC071}"/>
            </ac:cxnSpMkLst>
          </pc:cxnChg>
        </pc:sldLayoutChg>
        <pc:sldLayoutChg chg="addSp delSp modSp del mod">
          <pc:chgData name="Charlotte Defoly" userId="755ea5ef-3cfd-4769-807e-fc6a12841065" providerId="ADAL" clId="{E86CE4FE-76D7-4B41-9140-0DA9DFE2A906}" dt="2024-05-21T14:44:21.318" v="2353" actId="47"/>
          <pc:sldLayoutMkLst>
            <pc:docMk/>
            <pc:sldMasterMk cId="0" sldId="2147483648"/>
            <pc:sldLayoutMk cId="2658459342" sldId="2147483976"/>
          </pc:sldLayoutMkLst>
          <pc:spChg chg="add del mod">
            <ac:chgData name="Charlotte Defoly" userId="755ea5ef-3cfd-4769-807e-fc6a12841065" providerId="ADAL" clId="{E86CE4FE-76D7-4B41-9140-0DA9DFE2A906}" dt="2024-05-21T14:04:36.811" v="1897"/>
            <ac:spMkLst>
              <pc:docMk/>
              <pc:sldMasterMk cId="0" sldId="2147483648"/>
              <pc:sldLayoutMk cId="2658459342" sldId="2147483976"/>
              <ac:spMk id="2" creationId="{E1F86F0A-29BB-3594-013A-E7B741E4B7C9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2658459342" sldId="2147483976"/>
              <ac:spMk id="3" creationId="{BFACC15E-04C5-A916-1D2C-C94362F77AEF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2658459342" sldId="2147483976"/>
              <ac:spMk id="13" creationId="{BA1D435C-476F-922C-3461-5C283EB15E78}"/>
            </ac:spMkLst>
          </pc:spChg>
          <pc:spChg chg="mod">
            <ac:chgData name="Charlotte Defoly" userId="755ea5ef-3cfd-4769-807e-fc6a12841065" providerId="ADAL" clId="{E86CE4FE-76D7-4B41-9140-0DA9DFE2A906}" dt="2024-05-21T10:11:13.841" v="307"/>
            <ac:spMkLst>
              <pc:docMk/>
              <pc:sldMasterMk cId="0" sldId="2147483648"/>
              <pc:sldLayoutMk cId="2658459342" sldId="2147483976"/>
              <ac:spMk id="14" creationId="{46808B3F-0B42-5827-3662-AB65769C2B65}"/>
            </ac:spMkLst>
          </pc:spChg>
          <pc:spChg chg="del mod">
            <ac:chgData name="Charlotte Defoly" userId="755ea5ef-3cfd-4769-807e-fc6a12841065" providerId="ADAL" clId="{E86CE4FE-76D7-4B41-9140-0DA9DFE2A906}" dt="2024-05-21T14:04:36.811" v="1897"/>
            <ac:spMkLst>
              <pc:docMk/>
              <pc:sldMasterMk cId="0" sldId="2147483648"/>
              <pc:sldLayoutMk cId="2658459342" sldId="2147483976"/>
              <ac:spMk id="17" creationId="{B58D39A9-060D-31DF-ACDC-3062257BF97D}"/>
            </ac:spMkLst>
          </pc:spChg>
          <pc:spChg chg="del mod">
            <ac:chgData name="Charlotte Defoly" userId="755ea5ef-3cfd-4769-807e-fc6a12841065" providerId="ADAL" clId="{E86CE4FE-76D7-4B41-9140-0DA9DFE2A906}" dt="2024-05-21T14:04:36.811" v="1897"/>
            <ac:spMkLst>
              <pc:docMk/>
              <pc:sldMasterMk cId="0" sldId="2147483648"/>
              <pc:sldLayoutMk cId="2658459342" sldId="2147483976"/>
              <ac:spMk id="18" creationId="{BEFB9FEE-7AA1-F9D3-5D99-C752F732461C}"/>
            </ac:spMkLst>
          </pc:spChg>
          <pc:picChg chg="del mod">
            <ac:chgData name="Charlotte Defoly" userId="755ea5ef-3cfd-4769-807e-fc6a12841065" providerId="ADAL" clId="{E86CE4FE-76D7-4B41-9140-0DA9DFE2A906}" dt="2024-05-21T14:04:32.238" v="1895" actId="478"/>
            <ac:picMkLst>
              <pc:docMk/>
              <pc:sldMasterMk cId="0" sldId="2147483648"/>
              <pc:sldLayoutMk cId="2658459342" sldId="2147483976"/>
              <ac:picMk id="6" creationId="{52094D56-1A5E-5309-EC49-704AF1AF2E11}"/>
            </ac:picMkLst>
          </pc:picChg>
          <pc:picChg chg="mod">
            <ac:chgData name="Charlotte Defoly" userId="755ea5ef-3cfd-4769-807e-fc6a12841065" providerId="ADAL" clId="{E86CE4FE-76D7-4B41-9140-0DA9DFE2A906}" dt="2024-05-21T10:11:13.841" v="307"/>
            <ac:picMkLst>
              <pc:docMk/>
              <pc:sldMasterMk cId="0" sldId="2147483648"/>
              <pc:sldLayoutMk cId="2658459342" sldId="2147483976"/>
              <ac:picMk id="15" creationId="{D940DE76-6898-9022-133A-D18DB79BFC52}"/>
            </ac:picMkLst>
          </pc:picChg>
          <pc:cxnChg chg="del mod">
            <ac:chgData name="Charlotte Defoly" userId="755ea5ef-3cfd-4769-807e-fc6a12841065" providerId="ADAL" clId="{E86CE4FE-76D7-4B41-9140-0DA9DFE2A906}" dt="2024-05-21T14:16:56.160" v="1956" actId="478"/>
            <ac:cxnSpMkLst>
              <pc:docMk/>
              <pc:sldMasterMk cId="0" sldId="2147483648"/>
              <pc:sldLayoutMk cId="2658459342" sldId="2147483976"/>
              <ac:cxnSpMk id="4" creationId="{C38E6A8E-6505-070E-DF06-C38F1D7BC071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6363" cy="511731"/>
          </a:xfrm>
          <a:prstGeom prst="rect">
            <a:avLst/>
          </a:prstGeom>
        </p:spPr>
        <p:txBody>
          <a:bodyPr vert="horz" lIns="99018" tIns="49509" rIns="99018" bIns="49509" rtlCol="0"/>
          <a:lstStyle>
            <a:lvl1pPr algn="l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7" y="1"/>
            <a:ext cx="3076363" cy="511731"/>
          </a:xfrm>
          <a:prstGeom prst="rect">
            <a:avLst/>
          </a:prstGeom>
        </p:spPr>
        <p:txBody>
          <a:bodyPr vert="horz" lIns="99018" tIns="49509" rIns="99018" bIns="49509" rtlCol="0"/>
          <a:lstStyle>
            <a:lvl1pPr algn="r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FFA849-5941-4271-85FC-5B7B82F2A5EE}" type="datetimeFigureOut">
              <a:rPr lang="fr-FR"/>
              <a:pPr>
                <a:defRPr/>
              </a:pPr>
              <a:t>21/05/2024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9018" tIns="49509" rIns="99018" bIns="49509" rtlCol="0" anchor="b"/>
          <a:lstStyle>
            <a:lvl1pPr algn="l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7" y="9721108"/>
            <a:ext cx="3076363" cy="511731"/>
          </a:xfrm>
          <a:prstGeom prst="rect">
            <a:avLst/>
          </a:prstGeom>
        </p:spPr>
        <p:txBody>
          <a:bodyPr vert="horz" wrap="square" lIns="99018" tIns="49509" rIns="99018" bIns="495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E979C0-1A39-4D11-B119-E127A23F7E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353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76363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18" tIns="49509" rIns="99018" bIns="495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7" y="1"/>
            <a:ext cx="3076363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18" tIns="49509" rIns="99018" bIns="495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4"/>
            <a:ext cx="5679440" cy="46055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18" tIns="49509" rIns="99018" bIns="49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1108"/>
            <a:ext cx="3076363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18" tIns="49509" rIns="99018" bIns="495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7" y="9721108"/>
            <a:ext cx="3076363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18" tIns="49509" rIns="99018" bIns="495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72BEF8-10BD-437B-88BE-03907120AE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1630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2BEF8-10BD-437B-88BE-03907120AE97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9813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2BEF8-10BD-437B-88BE-03907120AE97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9813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>
            <a:extLst>
              <a:ext uri="{FF2B5EF4-FFF2-40B4-BE49-F238E27FC236}">
                <a16:creationId xmlns:a16="http://schemas.microsoft.com/office/drawing/2014/main" id="{86B45295-A85A-4FA1-6B3C-67625C605F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>
            <a:extLst>
              <a:ext uri="{FF2B5EF4-FFF2-40B4-BE49-F238E27FC236}">
                <a16:creationId xmlns:a16="http://schemas.microsoft.com/office/drawing/2014/main" id="{44D86AEE-F914-D1C2-5C3A-731DAA36B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33796" name="Espace réservé du numéro de diapositive 3">
            <a:extLst>
              <a:ext uri="{FF2B5EF4-FFF2-40B4-BE49-F238E27FC236}">
                <a16:creationId xmlns:a16="http://schemas.microsoft.com/office/drawing/2014/main" id="{0120845A-D8E4-103A-50AA-D1BC03A5AB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72E813-3679-4D86-BE39-4CD9C0A6B5DD}" type="slidenum">
              <a:rPr lang="fr-FR" altLang="fr-FR" smtClean="0">
                <a:latin typeface="Calibri" panose="020F0502020204030204" pitchFamily="34" charset="0"/>
              </a:rPr>
              <a:pPr/>
              <a:t>15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2BEF8-10BD-437B-88BE-03907120AE97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59656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2BEF8-10BD-437B-88BE-03907120AE97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4408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Si seuil à 3000m3, 17 usagers concernés </a:t>
            </a:r>
          </a:p>
          <a:p>
            <a:r>
              <a:rPr lang="fr-FR" sz="1200" dirty="0"/>
              <a:t>Si seuil à 2000, 26 usagers</a:t>
            </a:r>
          </a:p>
          <a:p>
            <a:r>
              <a:rPr lang="fr-FR" sz="1200" dirty="0"/>
              <a:t>Si seuil à 1000, 39 usagers</a:t>
            </a:r>
          </a:p>
          <a:p>
            <a:r>
              <a:rPr lang="fr-FR" sz="1200" dirty="0"/>
              <a:t>Si seuil à 500, 75 usagers</a:t>
            </a:r>
          </a:p>
          <a:p>
            <a:r>
              <a:rPr lang="fr-FR" sz="1200" dirty="0"/>
              <a:t>Si seuil à 400m3, 97 usagers (soit les 1% plus gros consommateurs, volume 254k m3/ 1044 soit un quart des volumes consommés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Si seuil à 300, 160 usagers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Si seuil à 150, 1 127 usagers (10% des usagers)</a:t>
            </a:r>
          </a:p>
          <a:p>
            <a:r>
              <a:rPr lang="fr-FR" sz="1200" dirty="0"/>
              <a:t>Entre 0 et 150,  9 236 usagers</a:t>
            </a:r>
          </a:p>
          <a:p>
            <a:r>
              <a:rPr lang="fr-FR" sz="1200" dirty="0"/>
              <a:t>Au total 10 338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3709C-3CC4-4C1C-B204-B9160DCE568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285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D78F9-9E59-642D-1145-D3419FCA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E16251A-A412-313A-4B3B-1B0B2F8D7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CF0D21F-F0D8-FEE5-E8E2-B0C315DC2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BA6D72-355C-5EAF-4F3B-62ACEF0DD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3709C-3CC4-4C1C-B204-B9160DCE568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50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2BEF8-10BD-437B-88BE-03907120AE97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981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2BEF8-10BD-437B-88BE-03907120AE97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9813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2BEF8-10BD-437B-88BE-03907120AE97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981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2BEF8-10BD-437B-88BE-03907120AE97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9813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a16="http://schemas.microsoft.com/office/drawing/2014/main" id="{BB347F2F-D587-59E2-4B5D-8C162DABD4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>
            <a:extLst>
              <a:ext uri="{FF2B5EF4-FFF2-40B4-BE49-F238E27FC236}">
                <a16:creationId xmlns:a16="http://schemas.microsoft.com/office/drawing/2014/main" id="{27A6913C-CFDF-3EDE-85D8-4B4DDEE79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89DBD99F-053E-312E-F581-789B247DB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0503FC-CB8F-4709-8603-9AD2754CD65D}" type="slidenum">
              <a:rPr lang="fr-FR" altLang="fr-FR" smtClean="0">
                <a:latin typeface="Calibri" panose="020F0502020204030204" pitchFamily="34" charset="0"/>
              </a:rPr>
              <a:pPr/>
              <a:t>8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2BEF8-10BD-437B-88BE-03907120AE97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9813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a16="http://schemas.microsoft.com/office/drawing/2014/main" id="{BB347F2F-D587-59E2-4B5D-8C162DABD4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>
            <a:extLst>
              <a:ext uri="{FF2B5EF4-FFF2-40B4-BE49-F238E27FC236}">
                <a16:creationId xmlns:a16="http://schemas.microsoft.com/office/drawing/2014/main" id="{27A6913C-CFDF-3EDE-85D8-4B4DDEE79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89DBD99F-053E-312E-F581-789B247DB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0503FC-CB8F-4709-8603-9AD2754CD65D}" type="slidenum">
              <a:rPr lang="fr-FR" altLang="fr-FR" smtClean="0">
                <a:latin typeface="Calibri" panose="020F0502020204030204" pitchFamily="34" charset="0"/>
              </a:rPr>
              <a:pPr/>
              <a:t>11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12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>
            <a:extLst>
              <a:ext uri="{FF2B5EF4-FFF2-40B4-BE49-F238E27FC236}">
                <a16:creationId xmlns:a16="http://schemas.microsoft.com/office/drawing/2014/main" id="{1ADCDC0D-EA8A-7171-FF89-3103482C7A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>
            <a:extLst>
              <a:ext uri="{FF2B5EF4-FFF2-40B4-BE49-F238E27FC236}">
                <a16:creationId xmlns:a16="http://schemas.microsoft.com/office/drawing/2014/main" id="{D0AA1775-F843-3F58-F1CC-26017E14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3556" name="Espace réservé du numéro de diapositive 3">
            <a:extLst>
              <a:ext uri="{FF2B5EF4-FFF2-40B4-BE49-F238E27FC236}">
                <a16:creationId xmlns:a16="http://schemas.microsoft.com/office/drawing/2014/main" id="{910F6588-15CB-9133-F2C5-5B8BAF672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C5FF6D-9B99-41B5-8BF8-7822E69C502A}" type="slidenum">
              <a:rPr lang="fr-FR" altLang="fr-FR" smtClean="0">
                <a:latin typeface="Calibri" panose="020F0502020204030204" pitchFamily="34" charset="0"/>
              </a:rPr>
              <a:pPr/>
              <a:t>12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403202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 bwMode="gray">
          <a:xfrm>
            <a:off x="358776" y="1808163"/>
            <a:ext cx="7921625" cy="4213225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5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2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s_Fon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1233488"/>
            <a:ext cx="9144000" cy="478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403201"/>
            <a:ext cx="7921625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/>
          </p:nvPr>
        </p:nvSpPr>
        <p:spPr bwMode="gray">
          <a:xfrm>
            <a:off x="1368000" y="4654800"/>
            <a:ext cx="3204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/>
          </p:nvPr>
        </p:nvSpPr>
        <p:spPr bwMode="gray">
          <a:xfrm>
            <a:off x="936000" y="2232000"/>
            <a:ext cx="3564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1368000" y="1808163"/>
            <a:ext cx="3204000" cy="360000"/>
          </a:xfrm>
        </p:spPr>
        <p:txBody>
          <a:bodyPr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/>
          </p:nvPr>
        </p:nvSpPr>
        <p:spPr bwMode="gray">
          <a:xfrm>
            <a:off x="5004000" y="4654800"/>
            <a:ext cx="3204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/>
          </p:nvPr>
        </p:nvSpPr>
        <p:spPr bwMode="gray">
          <a:xfrm>
            <a:off x="4572000" y="2232000"/>
            <a:ext cx="3564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/>
          </p:nvPr>
        </p:nvSpPr>
        <p:spPr bwMode="gray">
          <a:xfrm>
            <a:off x="5004000" y="1808163"/>
            <a:ext cx="3204000" cy="360000"/>
          </a:xfrm>
        </p:spPr>
        <p:txBody>
          <a:bodyPr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 bwMode="gray">
          <a:xfrm>
            <a:off x="358776" y="2133600"/>
            <a:ext cx="7921625" cy="90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/>
          </p:nvPr>
        </p:nvSpPr>
        <p:spPr bwMode="gray">
          <a:xfrm>
            <a:off x="358776" y="3034800"/>
            <a:ext cx="7921625" cy="900000"/>
          </a:xfrm>
        </p:spPr>
        <p:txBody>
          <a:bodyPr/>
          <a:lstStyle>
            <a:lvl1pPr>
              <a:spcBef>
                <a:spcPts val="864"/>
              </a:spcBef>
              <a:defRPr sz="12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403202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89270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403202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07249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808B3F-0B42-5827-3662-AB65769C2B65}"/>
              </a:ext>
            </a:extLst>
          </p:cNvPr>
          <p:cNvSpPr/>
          <p:nvPr userDrawn="1"/>
        </p:nvSpPr>
        <p:spPr>
          <a:xfrm>
            <a:off x="1433948" y="1573736"/>
            <a:ext cx="3216635" cy="899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ACC15E-04C5-A916-1D2C-C94362F7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541" y="1817054"/>
            <a:ext cx="7413915" cy="3004328"/>
          </a:xfrm>
        </p:spPr>
        <p:txBody>
          <a:bodyPr/>
          <a:lstStyle>
            <a:lvl1pPr>
              <a:buClr>
                <a:srgbClr val="86D05A"/>
              </a:buClr>
              <a:defRPr>
                <a:solidFill>
                  <a:srgbClr val="114A5B"/>
                </a:solidFill>
              </a:defRPr>
            </a:lvl1pPr>
            <a:lvl2pPr>
              <a:buClr>
                <a:srgbClr val="86D05A"/>
              </a:buClr>
              <a:defRPr>
                <a:solidFill>
                  <a:srgbClr val="114A5B"/>
                </a:solidFill>
              </a:defRPr>
            </a:lvl2pPr>
            <a:lvl3pPr>
              <a:buClr>
                <a:srgbClr val="86D05A"/>
              </a:buClr>
              <a:defRPr>
                <a:solidFill>
                  <a:srgbClr val="114A5B"/>
                </a:solidFill>
              </a:defRPr>
            </a:lvl3pPr>
            <a:lvl4pPr>
              <a:buClr>
                <a:srgbClr val="86D05A"/>
              </a:buClr>
              <a:defRPr>
                <a:solidFill>
                  <a:srgbClr val="114A5B"/>
                </a:solidFill>
              </a:defRPr>
            </a:lvl4pPr>
            <a:lvl5pPr>
              <a:buClr>
                <a:srgbClr val="86D05A"/>
              </a:buClr>
              <a:defRPr>
                <a:solidFill>
                  <a:srgbClr val="114A5B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BA1D435C-476F-922C-3461-5C283EB15E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307" y="445736"/>
            <a:ext cx="4057650" cy="858431"/>
          </a:xfrm>
        </p:spPr>
        <p:txBody>
          <a:bodyPr>
            <a:normAutofit/>
          </a:bodyPr>
          <a:lstStyle>
            <a:lvl1pPr>
              <a:defRPr sz="3000" b="1" u="none">
                <a:solidFill>
                  <a:srgbClr val="114A5B"/>
                </a:solidFill>
                <a:latin typeface="Quicksand SemiBold" pitchFamily="2" charset="0"/>
                <a:cs typeface="Quire Sans" panose="020B0502040400020003" pitchFamily="34" charset="0"/>
              </a:defRPr>
            </a:lvl1pPr>
          </a:lstStyle>
          <a:p>
            <a:r>
              <a:rPr lang="fr-FR"/>
              <a:t>CECI EST UN 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940DE76-6898-9022-133A-D18DB79BF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73" y="6356350"/>
            <a:ext cx="621221" cy="3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31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808B3F-0B42-5827-3662-AB65769C2B65}"/>
              </a:ext>
            </a:extLst>
          </p:cNvPr>
          <p:cNvSpPr/>
          <p:nvPr userDrawn="1"/>
        </p:nvSpPr>
        <p:spPr>
          <a:xfrm>
            <a:off x="1433948" y="1573736"/>
            <a:ext cx="3216635" cy="899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ACC15E-04C5-A916-1D2C-C94362F7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541" y="1817054"/>
            <a:ext cx="7413915" cy="3004328"/>
          </a:xfrm>
        </p:spPr>
        <p:txBody>
          <a:bodyPr/>
          <a:lstStyle>
            <a:lvl1pPr>
              <a:buClr>
                <a:srgbClr val="86D05A"/>
              </a:buClr>
              <a:defRPr>
                <a:solidFill>
                  <a:srgbClr val="114A5B"/>
                </a:solidFill>
              </a:defRPr>
            </a:lvl1pPr>
            <a:lvl2pPr>
              <a:buClr>
                <a:srgbClr val="86D05A"/>
              </a:buClr>
              <a:defRPr>
                <a:solidFill>
                  <a:srgbClr val="114A5B"/>
                </a:solidFill>
              </a:defRPr>
            </a:lvl2pPr>
            <a:lvl3pPr>
              <a:buClr>
                <a:srgbClr val="86D05A"/>
              </a:buClr>
              <a:defRPr>
                <a:solidFill>
                  <a:srgbClr val="114A5B"/>
                </a:solidFill>
              </a:defRPr>
            </a:lvl3pPr>
            <a:lvl4pPr>
              <a:buClr>
                <a:srgbClr val="86D05A"/>
              </a:buClr>
              <a:defRPr>
                <a:solidFill>
                  <a:srgbClr val="114A5B"/>
                </a:solidFill>
              </a:defRPr>
            </a:lvl4pPr>
            <a:lvl5pPr>
              <a:buClr>
                <a:srgbClr val="86D05A"/>
              </a:buClr>
              <a:defRPr>
                <a:solidFill>
                  <a:srgbClr val="114A5B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BA1D435C-476F-922C-3461-5C283EB15E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307" y="445736"/>
            <a:ext cx="4057650" cy="858431"/>
          </a:xfrm>
        </p:spPr>
        <p:txBody>
          <a:bodyPr>
            <a:normAutofit/>
          </a:bodyPr>
          <a:lstStyle>
            <a:lvl1pPr>
              <a:defRPr sz="3000" b="1" u="none">
                <a:solidFill>
                  <a:srgbClr val="114A5B"/>
                </a:solidFill>
                <a:latin typeface="Quicksand SemiBold" pitchFamily="2" charset="0"/>
                <a:cs typeface="Quire Sans" panose="020B0502040400020003" pitchFamily="34" charset="0"/>
              </a:defRPr>
            </a:lvl1pPr>
          </a:lstStyle>
          <a:p>
            <a:r>
              <a:rPr lang="fr-FR"/>
              <a:t>CECI EST UN 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940DE76-6898-9022-133A-D18DB79BF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73" y="6356350"/>
            <a:ext cx="621221" cy="3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5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808B3F-0B42-5827-3662-AB65769C2B65}"/>
              </a:ext>
            </a:extLst>
          </p:cNvPr>
          <p:cNvSpPr/>
          <p:nvPr userDrawn="1"/>
        </p:nvSpPr>
        <p:spPr>
          <a:xfrm>
            <a:off x="1433948" y="1573736"/>
            <a:ext cx="3216635" cy="899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ACC15E-04C5-A916-1D2C-C94362F7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541" y="1817054"/>
            <a:ext cx="7413915" cy="3004328"/>
          </a:xfrm>
        </p:spPr>
        <p:txBody>
          <a:bodyPr/>
          <a:lstStyle>
            <a:lvl1pPr>
              <a:buClr>
                <a:srgbClr val="86D05A"/>
              </a:buClr>
              <a:defRPr>
                <a:solidFill>
                  <a:srgbClr val="114A5B"/>
                </a:solidFill>
              </a:defRPr>
            </a:lvl1pPr>
            <a:lvl2pPr>
              <a:buClr>
                <a:srgbClr val="86D05A"/>
              </a:buClr>
              <a:defRPr>
                <a:solidFill>
                  <a:srgbClr val="114A5B"/>
                </a:solidFill>
              </a:defRPr>
            </a:lvl2pPr>
            <a:lvl3pPr>
              <a:buClr>
                <a:srgbClr val="86D05A"/>
              </a:buClr>
              <a:defRPr>
                <a:solidFill>
                  <a:srgbClr val="114A5B"/>
                </a:solidFill>
              </a:defRPr>
            </a:lvl3pPr>
            <a:lvl4pPr>
              <a:buClr>
                <a:srgbClr val="86D05A"/>
              </a:buClr>
              <a:defRPr>
                <a:solidFill>
                  <a:srgbClr val="114A5B"/>
                </a:solidFill>
              </a:defRPr>
            </a:lvl4pPr>
            <a:lvl5pPr>
              <a:buClr>
                <a:srgbClr val="86D05A"/>
              </a:buClr>
              <a:defRPr>
                <a:solidFill>
                  <a:srgbClr val="114A5B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BA1D435C-476F-922C-3461-5C283EB15E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307" y="445736"/>
            <a:ext cx="4057650" cy="858431"/>
          </a:xfrm>
        </p:spPr>
        <p:txBody>
          <a:bodyPr>
            <a:normAutofit/>
          </a:bodyPr>
          <a:lstStyle>
            <a:lvl1pPr>
              <a:defRPr sz="3000" b="1" u="none">
                <a:solidFill>
                  <a:srgbClr val="114A5B"/>
                </a:solidFill>
                <a:latin typeface="Quicksand SemiBold" pitchFamily="2" charset="0"/>
                <a:cs typeface="Quire Sans" panose="020B0502040400020003" pitchFamily="34" charset="0"/>
              </a:defRPr>
            </a:lvl1pPr>
          </a:lstStyle>
          <a:p>
            <a:r>
              <a:rPr lang="fr-FR"/>
              <a:t>CECI EST UN 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940DE76-6898-9022-133A-D18DB79BF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73" y="6356350"/>
            <a:ext cx="621221" cy="3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10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808B3F-0B42-5827-3662-AB65769C2B65}"/>
              </a:ext>
            </a:extLst>
          </p:cNvPr>
          <p:cNvSpPr/>
          <p:nvPr userDrawn="1"/>
        </p:nvSpPr>
        <p:spPr>
          <a:xfrm>
            <a:off x="1433948" y="1573736"/>
            <a:ext cx="3216635" cy="899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ACC15E-04C5-A916-1D2C-C94362F7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541" y="1817054"/>
            <a:ext cx="7413915" cy="3004328"/>
          </a:xfrm>
        </p:spPr>
        <p:txBody>
          <a:bodyPr/>
          <a:lstStyle>
            <a:lvl1pPr>
              <a:buClr>
                <a:srgbClr val="86D05A"/>
              </a:buClr>
              <a:defRPr>
                <a:solidFill>
                  <a:srgbClr val="114A5B"/>
                </a:solidFill>
              </a:defRPr>
            </a:lvl1pPr>
            <a:lvl2pPr>
              <a:buClr>
                <a:srgbClr val="86D05A"/>
              </a:buClr>
              <a:defRPr>
                <a:solidFill>
                  <a:srgbClr val="114A5B"/>
                </a:solidFill>
              </a:defRPr>
            </a:lvl2pPr>
            <a:lvl3pPr>
              <a:buClr>
                <a:srgbClr val="86D05A"/>
              </a:buClr>
              <a:defRPr>
                <a:solidFill>
                  <a:srgbClr val="114A5B"/>
                </a:solidFill>
              </a:defRPr>
            </a:lvl3pPr>
            <a:lvl4pPr>
              <a:buClr>
                <a:srgbClr val="86D05A"/>
              </a:buClr>
              <a:defRPr>
                <a:solidFill>
                  <a:srgbClr val="114A5B"/>
                </a:solidFill>
              </a:defRPr>
            </a:lvl4pPr>
            <a:lvl5pPr>
              <a:buClr>
                <a:srgbClr val="86D05A"/>
              </a:buClr>
              <a:defRPr>
                <a:solidFill>
                  <a:srgbClr val="114A5B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BA1D435C-476F-922C-3461-5C283EB15E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307" y="445736"/>
            <a:ext cx="4057650" cy="858431"/>
          </a:xfrm>
        </p:spPr>
        <p:txBody>
          <a:bodyPr>
            <a:normAutofit/>
          </a:bodyPr>
          <a:lstStyle>
            <a:lvl1pPr>
              <a:defRPr sz="3000" b="1" u="none">
                <a:solidFill>
                  <a:srgbClr val="114A5B"/>
                </a:solidFill>
                <a:latin typeface="Quicksand SemiBold" pitchFamily="2" charset="0"/>
                <a:cs typeface="Quire Sans" panose="020B0502040400020003" pitchFamily="34" charset="0"/>
              </a:defRPr>
            </a:lvl1pPr>
          </a:lstStyle>
          <a:p>
            <a:r>
              <a:rPr lang="fr-FR"/>
              <a:t>CECI EST UN 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940DE76-6898-9022-133A-D18DB79BF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73" y="6356350"/>
            <a:ext cx="621221" cy="3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9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58776" y="403202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5"/>
          </p:nvPr>
        </p:nvSpPr>
        <p:spPr bwMode="gray">
          <a:xfrm>
            <a:off x="358776" y="1808163"/>
            <a:ext cx="3925438" cy="4213225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5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2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6"/>
          </p:nvPr>
        </p:nvSpPr>
        <p:spPr bwMode="gray">
          <a:xfrm>
            <a:off x="4354472" y="1808163"/>
            <a:ext cx="3925930" cy="4213225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5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2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403202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808163"/>
            <a:ext cx="3600000" cy="421322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403202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9"/>
          </p:nvPr>
        </p:nvSpPr>
        <p:spPr bwMode="gray">
          <a:xfrm>
            <a:off x="4680400" y="1808163"/>
            <a:ext cx="3600000" cy="421322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808163"/>
            <a:ext cx="3276000" cy="421322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/>
          </p:nvPr>
        </p:nvSpPr>
        <p:spPr bwMode="gray">
          <a:xfrm>
            <a:off x="4321176" y="1808162"/>
            <a:ext cx="3959225" cy="4213226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403202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808163"/>
            <a:ext cx="3276000" cy="421322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/>
          </p:nvPr>
        </p:nvSpPr>
        <p:spPr bwMode="gray">
          <a:xfrm>
            <a:off x="4572000" y="1233488"/>
            <a:ext cx="4572000" cy="47879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403202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9"/>
          </p:nvPr>
        </p:nvSpPr>
        <p:spPr bwMode="gray">
          <a:xfrm>
            <a:off x="358776" y="1238479"/>
            <a:ext cx="8785225" cy="4782909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403201"/>
            <a:ext cx="7921625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20"/>
          </p:nvPr>
        </p:nvSpPr>
        <p:spPr bwMode="gray">
          <a:xfrm>
            <a:off x="1008000" y="2206800"/>
            <a:ext cx="1900276" cy="2863878"/>
          </a:xfrm>
          <a:custGeom>
            <a:avLst/>
            <a:gdLst>
              <a:gd name="connsiteX0" fmla="*/ 950932 w 1900276"/>
              <a:gd name="connsiteY0" fmla="*/ 13 h 2863878"/>
              <a:gd name="connsiteX1" fmla="*/ 1900257 w 1900276"/>
              <a:gd name="connsiteY1" fmla="*/ 1901837 h 2863878"/>
              <a:gd name="connsiteX2" fmla="*/ 950932 w 1900276"/>
              <a:gd name="connsiteY2" fmla="*/ 2863862 h 2863878"/>
              <a:gd name="connsiteX3" fmla="*/ 20 w 1900276"/>
              <a:gd name="connsiteY3" fmla="*/ 1901837 h 2863878"/>
              <a:gd name="connsiteX4" fmla="*/ 950932 w 1900276"/>
              <a:gd name="connsiteY4" fmla="*/ 13 h 286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276" h="2863878">
                <a:moveTo>
                  <a:pt x="950932" y="13"/>
                </a:moveTo>
                <a:cubicBezTo>
                  <a:pt x="950932" y="4775"/>
                  <a:pt x="1897082" y="1339862"/>
                  <a:pt x="1900257" y="1901837"/>
                </a:cubicBezTo>
                <a:cubicBezTo>
                  <a:pt x="1903432" y="2401900"/>
                  <a:pt x="1516082" y="2867037"/>
                  <a:pt x="950932" y="2863862"/>
                </a:cubicBezTo>
                <a:cubicBezTo>
                  <a:pt x="382608" y="2860687"/>
                  <a:pt x="-3155" y="2392375"/>
                  <a:pt x="20" y="1901837"/>
                </a:cubicBezTo>
                <a:cubicBezTo>
                  <a:pt x="7958" y="1344625"/>
                  <a:pt x="949345" y="-4750"/>
                  <a:pt x="950932" y="13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bIns="72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80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defRPr sz="1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403202"/>
            <a:ext cx="8101013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684213" y="1808163"/>
            <a:ext cx="2268000" cy="936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/>
          </p:nvPr>
        </p:nvSpPr>
        <p:spPr bwMode="gray">
          <a:xfrm>
            <a:off x="3438000" y="1808163"/>
            <a:ext cx="2268000" cy="936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1"/>
          </p:nvPr>
        </p:nvSpPr>
        <p:spPr bwMode="gray">
          <a:xfrm>
            <a:off x="6537600" y="1807200"/>
            <a:ext cx="2268000" cy="936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22"/>
          </p:nvPr>
        </p:nvSpPr>
        <p:spPr bwMode="gray">
          <a:xfrm>
            <a:off x="358775" y="2744788"/>
            <a:ext cx="2808000" cy="3276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23"/>
          </p:nvPr>
        </p:nvSpPr>
        <p:spPr bwMode="gray">
          <a:xfrm>
            <a:off x="3348325" y="2743200"/>
            <a:ext cx="2808000" cy="3276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pour une image  3"/>
          <p:cNvSpPr>
            <a:spLocks noGrp="1"/>
          </p:cNvSpPr>
          <p:nvPr>
            <p:ph type="pic" sz="quarter" idx="24"/>
          </p:nvPr>
        </p:nvSpPr>
        <p:spPr bwMode="gray">
          <a:xfrm>
            <a:off x="6336000" y="2744788"/>
            <a:ext cx="2808000" cy="3276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403202"/>
            <a:ext cx="8101013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684213" y="1808163"/>
            <a:ext cx="2268000" cy="936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1"/>
          </p:nvPr>
        </p:nvSpPr>
        <p:spPr bwMode="gray">
          <a:xfrm>
            <a:off x="6537600" y="1807200"/>
            <a:ext cx="2268000" cy="936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23"/>
          </p:nvPr>
        </p:nvSpPr>
        <p:spPr bwMode="gray">
          <a:xfrm>
            <a:off x="358776" y="2743200"/>
            <a:ext cx="5797550" cy="3276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pour une image  3"/>
          <p:cNvSpPr>
            <a:spLocks noGrp="1"/>
          </p:cNvSpPr>
          <p:nvPr>
            <p:ph type="pic" sz="quarter" idx="24"/>
          </p:nvPr>
        </p:nvSpPr>
        <p:spPr bwMode="gray">
          <a:xfrm>
            <a:off x="6336000" y="2744788"/>
            <a:ext cx="2808000" cy="3276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6" y="404813"/>
            <a:ext cx="79216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4" y="1808163"/>
            <a:ext cx="7596187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" y="6669088"/>
            <a:ext cx="684213" cy="1889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1">
                    <a:alpha val="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" y="6381752"/>
            <a:ext cx="68421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rgbClr val="AADC14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EF797A-42DA-428A-B331-C82DA317EA20}" type="slidenum">
              <a:rPr lang="fr-FR" altLang="fr-FR"/>
              <a:pPr>
                <a:defRPr/>
              </a:pPr>
              <a:t>‹N°›</a:t>
            </a:fld>
            <a:r>
              <a:rPr lang="fr-FR" altLang="fr-FR"/>
              <a:t> 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D5DD52-4D8F-B80F-EC8C-672976943E6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2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47" r:id="rId10"/>
    <p:sldLayoutId id="2147483959" r:id="rId11"/>
    <p:sldLayoutId id="2147483960" r:id="rId12"/>
    <p:sldLayoutId id="2147483961" r:id="rId13"/>
    <p:sldLayoutId id="2147483967" r:id="rId14"/>
    <p:sldLayoutId id="2147483969" r:id="rId15"/>
    <p:sldLayoutId id="2147483974" r:id="rId16"/>
    <p:sldLayoutId id="2147483975" r:id="rId1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b="1">
          <a:solidFill>
            <a:srgbClr val="030F40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rgbClr val="030F40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rgbClr val="AADC14"/>
        </a:buClr>
        <a:buSzPct val="150000"/>
        <a:buFont typeface="Wingdings" pitchFamily="2" charset="2"/>
        <a:buChar char=""/>
        <a:defRPr sz="1200">
          <a:solidFill>
            <a:srgbClr val="030F40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rgbClr val="AADC14"/>
        </a:buClr>
        <a:buSzPct val="150000"/>
        <a:buFont typeface="Wingdings" pitchFamily="2" charset="2"/>
        <a:buChar char=""/>
        <a:defRPr sz="1000">
          <a:solidFill>
            <a:srgbClr val="030F40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AADC14"/>
        </a:buClr>
        <a:buFont typeface="Wingdings" pitchFamily="2" charset="2"/>
        <a:buChar char="l"/>
        <a:defRPr sz="1000">
          <a:solidFill>
            <a:srgbClr val="030F40"/>
          </a:solidFill>
          <a:latin typeface="+mn-lt"/>
          <a:cs typeface="+mn-cs"/>
        </a:defRPr>
      </a:lvl5pPr>
      <a:lvl6pPr marL="36925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41497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46069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50641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ublicdomainpictures.net/view-image.php?image=45996" TargetMode="Externa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6"/>
          <p:cNvSpPr>
            <a:spLocks noGrp="1"/>
          </p:cNvSpPr>
          <p:nvPr>
            <p:ph type="title"/>
          </p:nvPr>
        </p:nvSpPr>
        <p:spPr>
          <a:xfrm>
            <a:off x="357190" y="512765"/>
            <a:ext cx="8607425" cy="1764109"/>
          </a:xfrm>
        </p:spPr>
        <p:txBody>
          <a:bodyPr/>
          <a:lstStyle/>
          <a:p>
            <a:pPr algn="ctr" eaLnBrk="1" hangingPunct="1"/>
            <a:r>
              <a:rPr lang="fr-FR" sz="3000" dirty="0">
                <a:solidFill>
                  <a:srgbClr val="0F298F"/>
                </a:solidFill>
              </a:rPr>
              <a:t>Communauté de communes du Liancourtois </a:t>
            </a:r>
            <a:br>
              <a:rPr lang="fr-FR" sz="3000" dirty="0">
                <a:solidFill>
                  <a:srgbClr val="0F298F"/>
                </a:solidFill>
              </a:rPr>
            </a:br>
            <a:r>
              <a:rPr lang="fr-FR" sz="3000" dirty="0">
                <a:solidFill>
                  <a:srgbClr val="0F298F"/>
                </a:solidFill>
              </a:rPr>
              <a:t> la Vallée dorée</a:t>
            </a:r>
            <a:br>
              <a:rPr lang="fr-FR" sz="3000" dirty="0">
                <a:solidFill>
                  <a:srgbClr val="0F298F"/>
                </a:solidFill>
              </a:rPr>
            </a:br>
            <a:br>
              <a:rPr lang="fr-FR" sz="3000" dirty="0">
                <a:solidFill>
                  <a:srgbClr val="0F298F"/>
                </a:solidFill>
              </a:rPr>
            </a:br>
            <a:r>
              <a:rPr lang="fr-FR" sz="3000" dirty="0">
                <a:solidFill>
                  <a:srgbClr val="0F298F"/>
                </a:solidFill>
              </a:rPr>
              <a:t>Economies d’eau potable</a:t>
            </a:r>
            <a:endParaRPr lang="fr-FR" sz="3000" b="0" dirty="0">
              <a:solidFill>
                <a:srgbClr val="0F298F"/>
              </a:solidFill>
              <a:latin typeface="+mn-lt"/>
            </a:endParaRPr>
          </a:p>
        </p:txBody>
      </p:sp>
      <p:sp>
        <p:nvSpPr>
          <p:cNvPr id="27651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323851" y="4293096"/>
            <a:ext cx="8173665" cy="1404056"/>
          </a:xfrm>
        </p:spPr>
        <p:txBody>
          <a:bodyPr/>
          <a:lstStyle/>
          <a:p>
            <a:pPr algn="ctr" eaLnBrk="1" hangingPunct="1"/>
            <a:r>
              <a:rPr lang="fr-FR" sz="2800" dirty="0">
                <a:solidFill>
                  <a:srgbClr val="33A02C"/>
                </a:solidFill>
              </a:rPr>
              <a:t>CLE Brèche </a:t>
            </a:r>
          </a:p>
          <a:p>
            <a:pPr algn="ctr" eaLnBrk="1" hangingPunct="1"/>
            <a:r>
              <a:rPr lang="fr-FR" sz="2800" dirty="0">
                <a:solidFill>
                  <a:srgbClr val="33A02C"/>
                </a:solidFill>
              </a:rPr>
              <a:t>23/05/2024</a:t>
            </a:r>
          </a:p>
          <a:p>
            <a:pPr algn="ctr" eaLnBrk="1" hangingPunct="1"/>
            <a:endParaRPr lang="fr-FR" sz="2800" dirty="0"/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2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DBB1A4A6-EA72-CA66-91EF-997B98D5B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01" y="2393978"/>
            <a:ext cx="2700360" cy="144958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0DB21CA-036F-265E-3BE5-6097B8D84D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" y="6381752"/>
            <a:ext cx="684213" cy="466725"/>
          </a:xfrm>
        </p:spPr>
        <p:txBody>
          <a:bodyPr/>
          <a:lstStyle/>
          <a:p>
            <a:pPr>
              <a:defRPr/>
            </a:pPr>
            <a:fld id="{58E75915-FFB3-4ADE-914F-02177C8C5BE8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23530" y="33834"/>
            <a:ext cx="7921625" cy="576362"/>
          </a:xfrm>
        </p:spPr>
        <p:txBody>
          <a:bodyPr/>
          <a:lstStyle/>
          <a:p>
            <a:pPr algn="ctr">
              <a:defRPr/>
            </a:pPr>
            <a:r>
              <a:rPr lang="fr-FR" sz="2800" dirty="0">
                <a:solidFill>
                  <a:srgbClr val="0F298F"/>
                </a:solidFill>
                <a:latin typeface="+mj-lt"/>
                <a:ea typeface="+mj-ea"/>
                <a:cs typeface="+mj-cs"/>
              </a:rPr>
              <a:t>Architecture informatique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" y="6381752"/>
            <a:ext cx="684213" cy="466725"/>
          </a:xfrm>
        </p:spPr>
        <p:txBody>
          <a:bodyPr/>
          <a:lstStyle/>
          <a:p>
            <a:pPr>
              <a:defRPr/>
            </a:pPr>
            <a:fld id="{2611DDE4-DCE5-4001-820D-12A4C2D987E2}" type="slidenum">
              <a:rPr lang="fr-FR" altLang="fr-FR" smtClean="0"/>
              <a:pPr>
                <a:defRPr/>
              </a:pPr>
              <a:t>10</a:t>
            </a:fld>
            <a:r>
              <a:rPr lang="fr-FR" altLang="fr-FR"/>
              <a:t> I</a:t>
            </a:r>
          </a:p>
        </p:txBody>
      </p:sp>
      <p:pic>
        <p:nvPicPr>
          <p:cNvPr id="1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2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5" b="11966"/>
          <a:stretch/>
        </p:blipFill>
        <p:spPr>
          <a:xfrm>
            <a:off x="1259634" y="404664"/>
            <a:ext cx="6058713" cy="5716736"/>
          </a:xfrm>
        </p:spPr>
      </p:pic>
    </p:spTree>
    <p:extLst>
      <p:ext uri="{BB962C8B-B14F-4D97-AF65-F5344CB8AC3E}">
        <p14:creationId xmlns:p14="http://schemas.microsoft.com/office/powerpoint/2010/main" val="122879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735807"/>
            <a:ext cx="9144000" cy="40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Image 1">
            <a:extLst>
              <a:ext uri="{FF2B5EF4-FFF2-40B4-BE49-F238E27FC236}">
                <a16:creationId xmlns:a16="http://schemas.microsoft.com/office/drawing/2014/main" id="{C16C7A67-4719-6D61-FD78-74B625A4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8"/>
          <a:stretch>
            <a:fillRect/>
          </a:stretch>
        </p:blipFill>
        <p:spPr bwMode="auto">
          <a:xfrm>
            <a:off x="60178" y="2308931"/>
            <a:ext cx="9083821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Espace réservé du numéro de diapositive 2">
            <a:extLst>
              <a:ext uri="{FF2B5EF4-FFF2-40B4-BE49-F238E27FC236}">
                <a16:creationId xmlns:a16="http://schemas.microsoft.com/office/drawing/2014/main" id="{3B578A84-81A1-6C82-5759-890EA070D6D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" y="6381752"/>
            <a:ext cx="684213" cy="46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FDFE40-0D66-4E9E-8A94-96D6B317C60A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r>
              <a:rPr lang="fr-FR" altLang="fr-FR" sz="1200">
                <a:solidFill>
                  <a:srgbClr val="898989"/>
                </a:solidFill>
              </a:rPr>
              <a:t> 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698A00-F109-04BC-9AF6-1B0EEA66A754}"/>
              </a:ext>
            </a:extLst>
          </p:cNvPr>
          <p:cNvSpPr txBox="1"/>
          <p:nvPr/>
        </p:nvSpPr>
        <p:spPr>
          <a:xfrm>
            <a:off x="0" y="624243"/>
            <a:ext cx="91440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2" indent="-285750" defTabSz="1258888" eaLnBrk="1" hangingPunct="1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 3" panose="05040102010807070707" pitchFamily="18" charset="2"/>
              <a:buChar char="9"/>
              <a:defRPr/>
            </a:pPr>
            <a:r>
              <a:rPr lang="fr-FR" altLang="fr-FR" kern="0" dirty="0">
                <a:cs typeface="+mn-cs"/>
              </a:rPr>
              <a:t>Portail exploitant SUEZ SMART SOLUTION (SITR)</a:t>
            </a:r>
          </a:p>
          <a:p>
            <a:pPr marL="285750" lvl="2" indent="-285750" defTabSz="1258888" eaLnBrk="1" hangingPunct="1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 3" panose="05040102010807070707" pitchFamily="18" charset="2"/>
              <a:buChar char="9"/>
              <a:defRPr/>
            </a:pPr>
            <a:r>
              <a:rPr lang="fr-FR" altLang="fr-FR" kern="0" dirty="0">
                <a:cs typeface="+mn-cs"/>
              </a:rPr>
              <a:t>Portail exploitant </a:t>
            </a:r>
            <a:r>
              <a:rPr lang="fr-FR" altLang="fr-FR" kern="0" dirty="0" err="1">
                <a:cs typeface="+mn-cs"/>
              </a:rPr>
              <a:t>Activtech</a:t>
            </a:r>
            <a:r>
              <a:rPr lang="fr-FR" altLang="fr-FR" kern="0" dirty="0">
                <a:cs typeface="+mn-cs"/>
              </a:rPr>
              <a:t> </a:t>
            </a:r>
            <a:r>
              <a:rPr lang="fr-FR" altLang="fr-FR" sz="1400" kern="0" dirty="0">
                <a:cs typeface="+mn-cs"/>
              </a:rPr>
              <a:t>(lien avec INCOM : logiciel facturation CCLVD)</a:t>
            </a:r>
          </a:p>
          <a:p>
            <a:pPr marL="285750" lvl="2" indent="-285750" defTabSz="1258888" eaLnBrk="1" hangingPunct="1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 3" panose="05040102010807070707" pitchFamily="18" charset="2"/>
              <a:buChar char="9"/>
              <a:defRPr/>
            </a:pPr>
            <a:r>
              <a:rPr lang="fr-FR" altLang="fr-FR" kern="0" dirty="0">
                <a:cs typeface="+mn-cs"/>
              </a:rPr>
              <a:t>Portail EAU : Espace Autogéré des Usagers (accessible depuis le site internet de la Vallée dorée)</a:t>
            </a:r>
          </a:p>
          <a:p>
            <a:pPr marL="285750" lvl="2" indent="-285750" defTabSz="1258888" eaLnBrk="1" hangingPunct="1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 3" panose="05040102010807070707" pitchFamily="18" charset="2"/>
              <a:buChar char="9"/>
              <a:defRPr/>
            </a:pPr>
            <a:r>
              <a:rPr lang="fr-FR" altLang="fr-FR" kern="0" dirty="0">
                <a:cs typeface="+mn-cs"/>
              </a:rPr>
              <a:t>AQUADVANCED </a:t>
            </a:r>
            <a:r>
              <a:rPr lang="fr-FR" altLang="fr-FR" sz="1200" kern="0" dirty="0">
                <a:cs typeface="+mn-cs"/>
              </a:rPr>
              <a:t>(croisement entre les données Sectorisation et les compteurs </a:t>
            </a:r>
            <a:r>
              <a:rPr lang="fr-FR" altLang="fr-FR" sz="1200" kern="0" dirty="0" err="1">
                <a:cs typeface="+mn-cs"/>
              </a:rPr>
              <a:t>télérelevés</a:t>
            </a:r>
            <a:r>
              <a:rPr lang="fr-FR" altLang="fr-FR" sz="1200" kern="0" dirty="0">
                <a:cs typeface="+mn-cs"/>
              </a:rPr>
              <a:t>)</a:t>
            </a:r>
          </a:p>
          <a:p>
            <a:pPr marL="0" lvl="2" defTabSz="1258888" eaLnBrk="1" hangingPunct="1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defRPr/>
            </a:pPr>
            <a:endParaRPr lang="fr-FR" altLang="fr-FR" sz="1400" kern="0" dirty="0">
              <a:solidFill>
                <a:srgbClr val="030F40"/>
              </a:solidFill>
              <a:cs typeface="+mn-cs"/>
            </a:endParaRP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9B66BB1C-2232-A5CD-043B-4DE84EF8BB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7" y="260351"/>
            <a:ext cx="7921625" cy="432346"/>
          </a:xfrm>
        </p:spPr>
        <p:txBody>
          <a:bodyPr/>
          <a:lstStyle/>
          <a:p>
            <a:pPr algn="ctr">
              <a:defRPr/>
            </a:pPr>
            <a:r>
              <a:rPr lang="fr-FR" sz="2800" dirty="0">
                <a:solidFill>
                  <a:srgbClr val="0F298F"/>
                </a:solidFill>
                <a:latin typeface="+mj-lt"/>
                <a:ea typeface="+mj-ea"/>
                <a:cs typeface="+mj-cs"/>
              </a:rPr>
              <a:t>Interfaces de la télérelève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828E003-13D1-F005-7D1E-0E0AF6F8061E}"/>
              </a:ext>
            </a:extLst>
          </p:cNvPr>
          <p:cNvGrpSpPr/>
          <p:nvPr/>
        </p:nvGrpSpPr>
        <p:grpSpPr>
          <a:xfrm>
            <a:off x="35496" y="1956835"/>
            <a:ext cx="9144000" cy="4875212"/>
            <a:chOff x="34925" y="836613"/>
            <a:chExt cx="9144000" cy="4875212"/>
          </a:xfrm>
        </p:grpSpPr>
        <p:pic>
          <p:nvPicPr>
            <p:cNvPr id="26628" name="Image 2">
              <a:extLst>
                <a:ext uri="{FF2B5EF4-FFF2-40B4-BE49-F238E27FC236}">
                  <a16:creationId xmlns:a16="http://schemas.microsoft.com/office/drawing/2014/main" id="{6D3E1264-33EB-A9E5-E7ED-F819EBE45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2"/>
            <a:stretch>
              <a:fillRect/>
            </a:stretch>
          </p:blipFill>
          <p:spPr bwMode="auto">
            <a:xfrm>
              <a:off x="34925" y="836613"/>
              <a:ext cx="9144000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29" name="ZoneTexte 5">
              <a:extLst>
                <a:ext uri="{FF2B5EF4-FFF2-40B4-BE49-F238E27FC236}">
                  <a16:creationId xmlns:a16="http://schemas.microsoft.com/office/drawing/2014/main" id="{F4F82D53-2D1E-AD65-1077-37B9A04C8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040" y="4948238"/>
              <a:ext cx="49688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Courbes individuelles avec index quotidien et en bleu clair : suspicion de fuite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3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25">
            <a:extLst>
              <a:ext uri="{FF2B5EF4-FFF2-40B4-BE49-F238E27FC236}">
                <a16:creationId xmlns:a16="http://schemas.microsoft.com/office/drawing/2014/main" id="{3E289A0B-C27D-230D-771C-386642DC1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2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D3542B7-06D5-35BB-3CD7-B485B24493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6" y="403203"/>
            <a:ext cx="7921625" cy="361502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rgbClr val="0F298F"/>
                </a:solidFill>
                <a:latin typeface="+mj-lt"/>
                <a:ea typeface="+mj-ea"/>
                <a:cs typeface="+mj-cs"/>
              </a:rPr>
              <a:t>Moyens Humains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00DB225-B932-EF76-203C-FD93524B13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5" y="908721"/>
            <a:ext cx="3997201" cy="5112668"/>
          </a:xfrm>
        </p:spPr>
        <p:txBody>
          <a:bodyPr/>
          <a:lstStyle/>
          <a:p>
            <a:pPr algn="just">
              <a:defRPr/>
            </a:pPr>
            <a:r>
              <a:rPr lang="fr-FR" sz="1700" dirty="0"/>
              <a:t>Pour le déploiement</a:t>
            </a:r>
          </a:p>
          <a:p>
            <a:pPr marL="180000" lvl="1" indent="-180000">
              <a:buFont typeface="Arial" panose="020B0604020202020204" pitchFamily="34" charset="0"/>
              <a:buChar char="•"/>
              <a:defRPr/>
            </a:pPr>
            <a:r>
              <a:rPr lang="fr-FR" sz="1700" dirty="0"/>
              <a:t>Côté SUEZ : 11 agents terrain, 2 agents administratifs, 3 encadrants pendant 6 mois (réunion hebdomadaire)</a:t>
            </a:r>
          </a:p>
          <a:p>
            <a:pPr marL="180000" lvl="1" indent="-180000">
              <a:buFont typeface="Arial" panose="020B0604020202020204" pitchFamily="34" charset="0"/>
              <a:buChar char="•"/>
              <a:defRPr/>
            </a:pPr>
            <a:endParaRPr lang="fr-FR" sz="1700" dirty="0"/>
          </a:p>
          <a:p>
            <a:pPr marL="180000" lvl="1" indent="-180000">
              <a:buFont typeface="Arial" panose="020B0604020202020204" pitchFamily="34" charset="0"/>
              <a:buChar char="•"/>
              <a:defRPr/>
            </a:pPr>
            <a:r>
              <a:rPr lang="fr-FR" sz="1700" dirty="0"/>
              <a:t>Équipes SUEZ SMART SOLUTIONS (3S), INCOM, IDEAU </a:t>
            </a:r>
          </a:p>
          <a:p>
            <a:pPr marL="0" lvl="1" indent="0">
              <a:defRPr/>
            </a:pPr>
            <a:endParaRPr lang="fr-FR" sz="1700" dirty="0"/>
          </a:p>
          <a:p>
            <a:pPr marL="180000" lvl="1" indent="-180000">
              <a:buFont typeface="Arial" panose="020B0604020202020204" pitchFamily="34" charset="0"/>
              <a:buChar char="•"/>
              <a:defRPr/>
            </a:pPr>
            <a:r>
              <a:rPr lang="fr-FR" sz="1700" dirty="0"/>
              <a:t>Côté CCLVD, l’ensemble des équipes : technique, facturation, accueil, communication + élus</a:t>
            </a:r>
          </a:p>
          <a:p>
            <a:pPr marL="0" lvl="1" indent="0">
              <a:defRPr/>
            </a:pPr>
            <a:endParaRPr lang="fr-FR" sz="1700" b="1" dirty="0">
              <a:sym typeface="Wingdings 3" panose="05040102010807070707" pitchFamily="18" charset="2"/>
            </a:endParaRPr>
          </a:p>
          <a:p>
            <a:pPr marL="0" lvl="1" indent="0" algn="ctr">
              <a:defRPr/>
            </a:pPr>
            <a:r>
              <a:rPr lang="fr-FR" sz="1700" b="1" dirty="0">
                <a:sym typeface="Wingdings 3" panose="05040102010807070707" pitchFamily="18" charset="2"/>
              </a:rPr>
              <a:t>Au total plus de 30 personnes mobilisées sur le projet ce qui était lié au planning ambitieux !!!</a:t>
            </a:r>
          </a:p>
          <a:p>
            <a:pPr marL="457200" lvl="1" indent="0" algn="ctr">
              <a:buNone/>
              <a:defRPr/>
            </a:pPr>
            <a:endParaRPr lang="fr-FR" sz="1700" dirty="0">
              <a:sym typeface="Wingdings 3" panose="05040102010807070707" pitchFamily="18" charset="2"/>
            </a:endParaRPr>
          </a:p>
          <a:p>
            <a:pPr marL="457200" lvl="1" indent="0" algn="ctr">
              <a:buNone/>
              <a:defRPr/>
            </a:pPr>
            <a:endParaRPr lang="fr-FR" sz="1700" dirty="0">
              <a:sym typeface="Wingdings 3" panose="05040102010807070707" pitchFamily="18" charset="2"/>
            </a:endParaRPr>
          </a:p>
          <a:p>
            <a:pPr>
              <a:defRPr/>
            </a:pPr>
            <a:endParaRPr lang="fr-FR" sz="1700" dirty="0"/>
          </a:p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3561AFB-BBA8-6400-4AE4-CB35D4A3A2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24" y="908721"/>
            <a:ext cx="3925930" cy="5112667"/>
          </a:xfrm>
        </p:spPr>
        <p:txBody>
          <a:bodyPr/>
          <a:lstStyle/>
          <a:p>
            <a:pPr algn="just"/>
            <a:r>
              <a:rPr lang="fr-FR" altLang="fr-FR" sz="1700" dirty="0"/>
              <a:t>Aujourd’hui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fr-FR" altLang="fr-FR" sz="1700" dirty="0"/>
              <a:t>Traitement des trames de données </a:t>
            </a:r>
            <a:r>
              <a:rPr lang="fr-FR" altLang="fr-FR" sz="1700" dirty="0">
                <a:sym typeface="Wingdings" panose="05000000000000000000" pitchFamily="2" charset="2"/>
              </a:rPr>
              <a:t>sous-traité à 3S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endParaRPr lang="fr-FR" altLang="fr-FR" sz="1700" dirty="0">
              <a:sym typeface="Wingdings" panose="05000000000000000000" pitchFamily="2" charset="2"/>
            </a:endParaRP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fr-FR" altLang="fr-FR" sz="1700" dirty="0">
                <a:sym typeface="Wingdings" panose="05000000000000000000" pitchFamily="2" charset="2"/>
              </a:rPr>
              <a:t>Traitement des alertes fuites après compteur : mi-temps (66 dossiers fuites en 2016, 1090 alertes fuites en 2022)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endParaRPr lang="fr-FR" altLang="fr-FR" sz="1700" dirty="0">
              <a:sym typeface="Wingdings" panose="05000000000000000000" pitchFamily="2" charset="2"/>
            </a:endParaRP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fr-FR" altLang="fr-FR" sz="1700" dirty="0">
                <a:sym typeface="Wingdings" panose="05000000000000000000" pitchFamily="2" charset="2"/>
              </a:rPr>
              <a:t>Traitement des anomalies et organisation des tournées de maintenance (environ 250 compteurs) : environ 1,5 mois par an répartis dans l’année mais pas suffisant  passage à une personne à temps plein pour rattraper le retard en 2024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endParaRPr lang="fr-FR" altLang="fr-FR" sz="1700" dirty="0">
              <a:sym typeface="Wingdings" panose="05000000000000000000" pitchFamily="2" charset="2"/>
            </a:endParaRP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fr-FR" altLang="fr-FR" sz="1700" dirty="0">
                <a:sym typeface="Wingdings" panose="05000000000000000000" pitchFamily="2" charset="2"/>
              </a:rPr>
              <a:t>Les équipes techniques au fil de l’eau, selon besoins</a:t>
            </a:r>
          </a:p>
          <a:p>
            <a:pPr lvl="1"/>
            <a:endParaRPr lang="fr-FR" altLang="fr-FR" sz="1600" dirty="0"/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2617EB-2FDA-62E4-1201-86C07C752E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" y="6381752"/>
            <a:ext cx="684213" cy="466725"/>
          </a:xfrm>
        </p:spPr>
        <p:txBody>
          <a:bodyPr/>
          <a:lstStyle/>
          <a:p>
            <a:pPr>
              <a:defRPr/>
            </a:pPr>
            <a:fld id="{81DF0EA6-9A5E-4685-919E-0653C2958DCF}" type="slidenum">
              <a:rPr lang="fr-FR" altLang="fr-FR" smtClean="0"/>
              <a:pPr>
                <a:defRPr/>
              </a:pPr>
              <a:t>12</a:t>
            </a:fld>
            <a:r>
              <a:rPr lang="fr-FR" altLang="fr-FR"/>
              <a:t> 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7DB2BC9-5326-C880-AF41-355CB960E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2" y="765177"/>
            <a:ext cx="8640763" cy="1692275"/>
          </a:xfrm>
        </p:spPr>
        <p:txBody>
          <a:bodyPr/>
          <a:lstStyle/>
          <a:p>
            <a:pPr marL="265113" lvl="2" indent="-265113" algn="just">
              <a:defRPr/>
            </a:pPr>
            <a:r>
              <a:rPr lang="fr-FR" sz="1800" dirty="0"/>
              <a:t>L’intervention était gratuite pour les abonnés.</a:t>
            </a:r>
          </a:p>
          <a:p>
            <a:pPr marL="265113" lvl="2" indent="-265113" algn="just">
              <a:defRPr/>
            </a:pPr>
            <a:r>
              <a:rPr lang="fr-FR" sz="1800" dirty="0"/>
              <a:t>Pas d’augmentation du prix de l’eau</a:t>
            </a:r>
          </a:p>
          <a:p>
            <a:pPr marL="265113" lvl="2" indent="-265113" algn="just">
              <a:defRPr/>
            </a:pPr>
            <a:r>
              <a:rPr lang="fr-FR" sz="1800" dirty="0"/>
              <a:t>60 % du coût de l’opération était lié au renouvellement des compteurs et à la mise en place du portail abonnés.</a:t>
            </a:r>
          </a:p>
          <a:p>
            <a:pPr marL="265113" lvl="2" indent="-265113" algn="just">
              <a:defRPr/>
            </a:pPr>
            <a:r>
              <a:rPr lang="fr-FR" sz="1800" dirty="0"/>
              <a:t>Dans les coûts détaillés ci-dessous, 7700 compteurs changés et 9700 émetteurs posés.</a:t>
            </a:r>
          </a:p>
          <a:p>
            <a:pPr marL="265113" lvl="2" indent="-265113" algn="just">
              <a:defRPr/>
            </a:pPr>
            <a:endParaRPr lang="fr-FR" sz="1800" dirty="0"/>
          </a:p>
          <a:p>
            <a:pPr>
              <a:defRPr/>
            </a:pPr>
            <a:endParaRPr lang="fr-FR" sz="1600" dirty="0"/>
          </a:p>
          <a:p>
            <a:pPr>
              <a:defRPr/>
            </a:pPr>
            <a:endParaRPr lang="fr-FR" sz="1600" dirty="0"/>
          </a:p>
        </p:txBody>
      </p:sp>
      <p:sp>
        <p:nvSpPr>
          <p:cNvPr id="25604" name="Espace réservé du numéro de diapositive 6">
            <a:extLst>
              <a:ext uri="{FF2B5EF4-FFF2-40B4-BE49-F238E27FC236}">
                <a16:creationId xmlns:a16="http://schemas.microsoft.com/office/drawing/2014/main" id="{B0C1726F-8FB3-54C6-C0DD-FB06DA4ECC6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" y="6381752"/>
            <a:ext cx="684213" cy="46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DA6867-700E-4D23-A988-1FC01D0DCE3C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r>
              <a:rPr lang="fr-FR" altLang="fr-FR" sz="1200">
                <a:solidFill>
                  <a:srgbClr val="898989"/>
                </a:solidFill>
              </a:rPr>
              <a:t> I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92FC54B1-D6AE-D18A-2762-11C9A25A1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197809"/>
              </p:ext>
            </p:extLst>
          </p:nvPr>
        </p:nvGraphicFramePr>
        <p:xfrm>
          <a:off x="1691680" y="2848123"/>
          <a:ext cx="6096000" cy="3221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7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7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Nature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Coût € HT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77">
                <a:tc>
                  <a:txBody>
                    <a:bodyPr/>
                    <a:lstStyle/>
                    <a:p>
                      <a:r>
                        <a:rPr lang="fr-FR" sz="1600" dirty="0"/>
                        <a:t>Renouvellement compteurs – investissement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764 000,00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77">
                <a:tc>
                  <a:txBody>
                    <a:bodyPr/>
                    <a:lstStyle/>
                    <a:p>
                      <a:r>
                        <a:rPr lang="fr-FR" sz="1600" dirty="0"/>
                        <a:t>Fourniture</a:t>
                      </a:r>
                      <a:r>
                        <a:rPr lang="fr-FR" sz="1600" baseline="0" dirty="0"/>
                        <a:t> et pose des émetteurs – investissement </a:t>
                      </a:r>
                      <a:endParaRPr lang="fr-FR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380 000,00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77">
                <a:tc>
                  <a:txBody>
                    <a:bodyPr/>
                    <a:lstStyle/>
                    <a:p>
                      <a:r>
                        <a:rPr lang="fr-FR" sz="1600" dirty="0"/>
                        <a:t>Interfaces</a:t>
                      </a:r>
                      <a:r>
                        <a:rPr lang="fr-FR" sz="1600" baseline="0" dirty="0"/>
                        <a:t> informatiques – investissement </a:t>
                      </a:r>
                      <a:endParaRPr lang="fr-FR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137 800,00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7">
                <a:tc>
                  <a:txBody>
                    <a:bodyPr/>
                    <a:lstStyle/>
                    <a:p>
                      <a:r>
                        <a:rPr lang="fr-FR" sz="1600" dirty="0"/>
                        <a:t>Portail abonnés </a:t>
                      </a:r>
                      <a:r>
                        <a:rPr lang="fr-FR" sz="1600" baseline="0" dirty="0"/>
                        <a:t>– investissement </a:t>
                      </a:r>
                      <a:endParaRPr lang="fr-FR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28 785,00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7">
                <a:tc>
                  <a:txBody>
                    <a:bodyPr/>
                    <a:lstStyle/>
                    <a:p>
                      <a:r>
                        <a:rPr lang="fr-FR" sz="1600" b="1" dirty="0"/>
                        <a:t>Total investissement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600" b="1" dirty="0"/>
                        <a:t>1 310 585,00 € HT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7">
                <a:tc>
                  <a:txBody>
                    <a:bodyPr/>
                    <a:lstStyle/>
                    <a:p>
                      <a:r>
                        <a:rPr lang="fr-FR" sz="1600" b="1" dirty="0"/>
                        <a:t>Maintenance</a:t>
                      </a:r>
                      <a:r>
                        <a:rPr lang="fr-FR" sz="1600" b="1" baseline="0" dirty="0"/>
                        <a:t> - Fonctionnement</a:t>
                      </a:r>
                      <a:endParaRPr lang="fr-FR" sz="16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600" b="1" dirty="0"/>
                        <a:t>48 000,00</a:t>
                      </a:r>
                      <a:r>
                        <a:rPr lang="fr-FR" sz="1600" b="1" baseline="0" dirty="0"/>
                        <a:t> € HT / an</a:t>
                      </a:r>
                      <a:endParaRPr lang="fr-FR" sz="1600" b="1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00789489-1BB2-43E1-4396-0EA05ED7D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7" y="260351"/>
            <a:ext cx="7921625" cy="576362"/>
          </a:xfrm>
        </p:spPr>
        <p:txBody>
          <a:bodyPr/>
          <a:lstStyle/>
          <a:p>
            <a:pPr algn="ctr">
              <a:defRPr/>
            </a:pPr>
            <a:r>
              <a:rPr lang="fr-FR" sz="2800" dirty="0">
                <a:solidFill>
                  <a:srgbClr val="0F298F"/>
                </a:solidFill>
                <a:latin typeface="+mj-lt"/>
                <a:ea typeface="+mj-ea"/>
                <a:cs typeface="+mj-cs"/>
              </a:rPr>
              <a:t>Les coûts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50827" y="260351"/>
            <a:ext cx="7921625" cy="576362"/>
          </a:xfrm>
        </p:spPr>
        <p:txBody>
          <a:bodyPr/>
          <a:lstStyle/>
          <a:p>
            <a:pPr algn="ctr">
              <a:defRPr/>
            </a:pPr>
            <a:r>
              <a:rPr lang="fr-FR" sz="2800" dirty="0">
                <a:solidFill>
                  <a:srgbClr val="0F298F"/>
                </a:solidFill>
                <a:latin typeface="+mj-lt"/>
                <a:ea typeface="+mj-ea"/>
                <a:cs typeface="+mj-cs"/>
              </a:rPr>
              <a:t>Les résultats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" y="6381752"/>
            <a:ext cx="684213" cy="466725"/>
          </a:xfrm>
        </p:spPr>
        <p:txBody>
          <a:bodyPr/>
          <a:lstStyle/>
          <a:p>
            <a:pPr>
              <a:defRPr/>
            </a:pPr>
            <a:fld id="{2611DDE4-DCE5-4001-820D-12A4C2D987E2}" type="slidenum">
              <a:rPr lang="fr-FR" altLang="fr-FR" smtClean="0"/>
              <a:pPr>
                <a:defRPr/>
              </a:pPr>
              <a:t>14</a:t>
            </a:fld>
            <a:r>
              <a:rPr lang="fr-FR" altLang="fr-FR"/>
              <a:t> I</a:t>
            </a:r>
          </a:p>
        </p:txBody>
      </p:sp>
      <p:pic>
        <p:nvPicPr>
          <p:cNvPr id="1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2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7"/>
          <p:cNvSpPr txBox="1">
            <a:spLocks/>
          </p:cNvSpPr>
          <p:nvPr/>
        </p:nvSpPr>
        <p:spPr bwMode="gray">
          <a:xfrm>
            <a:off x="292598" y="908720"/>
            <a:ext cx="84965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1pPr>
            <a:lvl2pPr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cs typeface="+mn-cs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cs typeface="+mn-cs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cs typeface="+mn-cs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cs typeface="+mn-cs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65113" lvl="2" indent="-265113">
              <a:defRPr/>
            </a:pPr>
            <a:r>
              <a:rPr lang="fr-FR" altLang="fr-FR" sz="2000" kern="0" dirty="0"/>
              <a:t>Le nombre de fuites détectées sur le réseau a fortement augmenté depuis le 1</a:t>
            </a:r>
            <a:r>
              <a:rPr lang="fr-FR" altLang="fr-FR" sz="2000" kern="0" baseline="30000" dirty="0"/>
              <a:t>er</a:t>
            </a:r>
            <a:r>
              <a:rPr lang="fr-FR" altLang="fr-FR" sz="2000" kern="0" dirty="0"/>
              <a:t> janvier 2017 :</a:t>
            </a:r>
          </a:p>
          <a:p>
            <a:pPr marL="0" lvl="2" indent="0">
              <a:buNone/>
              <a:defRPr/>
            </a:pPr>
            <a:r>
              <a:rPr lang="fr-FR" altLang="fr-FR" sz="2000" kern="0" dirty="0"/>
              <a:t>	  </a:t>
            </a:r>
            <a:r>
              <a:rPr lang="fr-FR" altLang="fr-FR" sz="2000" kern="0" dirty="0">
                <a:solidFill>
                  <a:srgbClr val="109BE0"/>
                </a:solidFill>
              </a:rPr>
              <a:t>66 </a:t>
            </a:r>
            <a:r>
              <a:rPr lang="fr-FR" altLang="fr-FR" sz="2000" kern="0" dirty="0"/>
              <a:t>en 2016, </a:t>
            </a:r>
            <a:r>
              <a:rPr lang="fr-FR" altLang="fr-FR" sz="2000" kern="0" dirty="0">
                <a:solidFill>
                  <a:srgbClr val="109BE0"/>
                </a:solidFill>
              </a:rPr>
              <a:t>166 </a:t>
            </a:r>
            <a:r>
              <a:rPr lang="fr-FR" altLang="fr-FR" sz="2000" kern="0" dirty="0"/>
              <a:t>en 2017</a:t>
            </a:r>
          </a:p>
          <a:p>
            <a:pPr marL="0" lvl="2" indent="0">
              <a:buNone/>
              <a:defRPr/>
            </a:pPr>
            <a:r>
              <a:rPr lang="fr-FR" altLang="fr-FR" sz="1800" dirty="0"/>
              <a:t>Dès qu’une alerte est reçue par le service facturation, un courrier est adressé (dans les 48heures) à l’usager. En fonction de l’importance de la fuite, il </a:t>
            </a:r>
            <a:r>
              <a:rPr lang="fr-FR" altLang="fr-FR" sz="2000" kern="0" dirty="0"/>
              <a:t>est également contacté par téléphone.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689487" y="196689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 descr="Une image contenant bouche d’incendie, Appareil sanitaire, eau, prise&#10;&#10;Description générée automatiquement">
            <a:extLst>
              <a:ext uri="{FF2B5EF4-FFF2-40B4-BE49-F238E27FC236}">
                <a16:creationId xmlns:a16="http://schemas.microsoft.com/office/drawing/2014/main" id="{0CA6C97F-87D5-5EAC-4C5C-DABC83F78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59832" y="3671189"/>
            <a:ext cx="2706156" cy="180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54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E812A2-8990-8F89-55FB-6C97E5C36B11}"/>
              </a:ext>
            </a:extLst>
          </p:cNvPr>
          <p:cNvSpPr/>
          <p:nvPr/>
        </p:nvSpPr>
        <p:spPr>
          <a:xfrm>
            <a:off x="4500563" y="2060577"/>
            <a:ext cx="1511300" cy="7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2773" name="Image 25">
            <a:extLst>
              <a:ext uri="{FF2B5EF4-FFF2-40B4-BE49-F238E27FC236}">
                <a16:creationId xmlns:a16="http://schemas.microsoft.com/office/drawing/2014/main" id="{CE1756D7-F059-F541-172E-5464ED66B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9525"/>
            <a:ext cx="9144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age 3">
            <a:extLst>
              <a:ext uri="{FF2B5EF4-FFF2-40B4-BE49-F238E27FC236}">
                <a16:creationId xmlns:a16="http://schemas.microsoft.com/office/drawing/2014/main" id="{D252F6C6-735D-A12B-D878-B3EFAE0EF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045169"/>
            <a:ext cx="78962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ZoneTexte 5">
            <a:extLst>
              <a:ext uri="{FF2B5EF4-FFF2-40B4-BE49-F238E27FC236}">
                <a16:creationId xmlns:a16="http://schemas.microsoft.com/office/drawing/2014/main" id="{ACD0D877-6BBA-5A37-B881-32ABC1888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2" y="1006382"/>
            <a:ext cx="8002587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5113" lvl="2" indent="-265113" algn="just" defTabSz="1258888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/>
            </a:pPr>
            <a:r>
              <a:rPr lang="fr-FR" altLang="fr-FR" dirty="0">
                <a:solidFill>
                  <a:srgbClr val="030F40"/>
                </a:solidFill>
                <a:latin typeface="+mn-lt"/>
                <a:cs typeface="+mn-cs"/>
              </a:rPr>
              <a:t>Plus de moyens humains à dédier sur l’analyse des anomalies</a:t>
            </a:r>
          </a:p>
          <a:p>
            <a:pPr marL="265113" lvl="2" indent="-265113" algn="just" defTabSz="1258888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/>
            </a:pPr>
            <a:r>
              <a:rPr lang="fr-FR" altLang="fr-FR" dirty="0">
                <a:solidFill>
                  <a:srgbClr val="030F40"/>
                </a:solidFill>
                <a:latin typeface="+mn-lt"/>
                <a:cs typeface="+mn-cs"/>
              </a:rPr>
              <a:t>Croiser avec les données de sectorisation : INDISPENSABLE</a:t>
            </a:r>
          </a:p>
          <a:p>
            <a:pPr marL="265113" lvl="2" indent="-265113" algn="just" defTabSz="1258888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/>
            </a:pPr>
            <a:r>
              <a:rPr lang="fr-FR" altLang="fr-FR" dirty="0">
                <a:solidFill>
                  <a:srgbClr val="030F40"/>
                </a:solidFill>
                <a:latin typeface="+mn-lt"/>
                <a:cs typeface="+mn-cs"/>
              </a:rPr>
              <a:t>Revoir le portail Agence en Ligne</a:t>
            </a:r>
          </a:p>
          <a:p>
            <a:pPr marL="265113" lvl="2" indent="-265113" algn="just" defTabSz="1258888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/>
            </a:pPr>
            <a:r>
              <a:rPr lang="fr-FR" altLang="fr-FR" dirty="0">
                <a:solidFill>
                  <a:srgbClr val="030F40"/>
                </a:solidFill>
                <a:latin typeface="+mn-lt"/>
                <a:cs typeface="+mn-cs"/>
              </a:rPr>
              <a:t>Reprendre des tournées de relève physique : 25 % du parc / an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BE6463-D2DD-8EF7-F700-815D27A0D1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" y="6381752"/>
            <a:ext cx="684213" cy="466725"/>
          </a:xfrm>
        </p:spPr>
        <p:txBody>
          <a:bodyPr/>
          <a:lstStyle/>
          <a:p>
            <a:pPr>
              <a:defRPr/>
            </a:pPr>
            <a:fld id="{81DF0EA6-9A5E-4685-919E-0653C2958DCF}" type="slidenum">
              <a:rPr lang="fr-FR" altLang="fr-FR" smtClean="0"/>
              <a:pPr>
                <a:defRPr/>
              </a:pPr>
              <a:t>15</a:t>
            </a:fld>
            <a:r>
              <a:rPr lang="fr-FR" altLang="fr-FR"/>
              <a:t> I</a:t>
            </a:r>
          </a:p>
        </p:txBody>
      </p:sp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FA8466FB-B078-C955-3C02-C48EC7BAEA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7" y="260351"/>
            <a:ext cx="7921625" cy="576362"/>
          </a:xfrm>
        </p:spPr>
        <p:txBody>
          <a:bodyPr/>
          <a:lstStyle/>
          <a:p>
            <a:pPr algn="ctr">
              <a:defRPr/>
            </a:pPr>
            <a:r>
              <a:rPr lang="fr-FR" sz="2800" dirty="0">
                <a:solidFill>
                  <a:srgbClr val="0F298F"/>
                </a:solidFill>
                <a:latin typeface="+mj-lt"/>
                <a:ea typeface="+mj-ea"/>
                <a:cs typeface="+mj-cs"/>
              </a:rPr>
              <a:t>Les pistes d’amélioration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509139-002B-3D6F-F68D-7168E9057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7" y="980728"/>
            <a:ext cx="7921625" cy="1224136"/>
          </a:xfrm>
        </p:spPr>
        <p:txBody>
          <a:bodyPr/>
          <a:lstStyle/>
          <a:p>
            <a:pPr algn="ctr"/>
            <a:r>
              <a:rPr lang="fr-FR" sz="3600" dirty="0">
                <a:solidFill>
                  <a:srgbClr val="0F298F"/>
                </a:solidFill>
              </a:rPr>
              <a:t>Refonte des tarifs de l’eau et de l’assainissement</a:t>
            </a:r>
          </a:p>
        </p:txBody>
      </p:sp>
      <p:pic>
        <p:nvPicPr>
          <p:cNvPr id="1028" name="Picture 4" descr="Comment est établie la facture d'eau ?">
            <a:extLst>
              <a:ext uri="{FF2B5EF4-FFF2-40B4-BE49-F238E27FC236}">
                <a16:creationId xmlns:a16="http://schemas.microsoft.com/office/drawing/2014/main" id="{2DF6D98B-F03B-ABF5-44AA-88F4BBA8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314056" cy="32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82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755578" y="260648"/>
            <a:ext cx="7921625" cy="504354"/>
          </a:xfrm>
        </p:spPr>
        <p:txBody>
          <a:bodyPr/>
          <a:lstStyle/>
          <a:p>
            <a:pPr algn="ctr">
              <a:defRPr/>
            </a:pPr>
            <a:r>
              <a:rPr lang="fr-FR" sz="2800" dirty="0">
                <a:solidFill>
                  <a:srgbClr val="0F298F"/>
                </a:solidFill>
                <a:latin typeface="+mj-lt"/>
                <a:ea typeface="+mj-ea"/>
                <a:cs typeface="+mj-cs"/>
              </a:rPr>
              <a:t>Emergence du projet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" y="6381752"/>
            <a:ext cx="684213" cy="466725"/>
          </a:xfrm>
        </p:spPr>
        <p:txBody>
          <a:bodyPr/>
          <a:lstStyle/>
          <a:p>
            <a:pPr>
              <a:defRPr/>
            </a:pPr>
            <a:fld id="{2611DDE4-DCE5-4001-820D-12A4C2D987E2}" type="slidenum">
              <a:rPr lang="fr-FR" altLang="fr-FR" smtClean="0"/>
              <a:pPr>
                <a:defRPr/>
              </a:pPr>
              <a:t>17</a:t>
            </a:fld>
            <a:r>
              <a:rPr lang="fr-FR" altLang="fr-FR"/>
              <a:t> I</a:t>
            </a:r>
          </a:p>
        </p:txBody>
      </p:sp>
      <p:pic>
        <p:nvPicPr>
          <p:cNvPr id="1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2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95920" y="692699"/>
            <a:ext cx="8352160" cy="1584174"/>
          </a:xfrm>
        </p:spPr>
        <p:txBody>
          <a:bodyPr anchor="ctr"/>
          <a:lstStyle/>
          <a:p>
            <a:pPr marL="265113" lvl="2" indent="-265113" algn="just">
              <a:defRPr/>
            </a:pPr>
            <a:r>
              <a:rPr lang="fr-FR" altLang="fr-FR" sz="1800" dirty="0"/>
              <a:t>Raréfaction de la ressource en eau</a:t>
            </a:r>
            <a:endParaRPr lang="fr-FR" sz="1800" dirty="0"/>
          </a:p>
          <a:p>
            <a:pPr marL="265113" lvl="2" indent="-265113" algn="just">
              <a:defRPr/>
            </a:pPr>
            <a:r>
              <a:rPr lang="fr-FR" altLang="fr-FR" sz="1800" dirty="0"/>
              <a:t>Augmentation du coût de production (très lié au coût de l’énergie)</a:t>
            </a:r>
          </a:p>
        </p:txBody>
      </p:sp>
      <p:pic>
        <p:nvPicPr>
          <p:cNvPr id="2" name="Picture 2" descr="Tarification progressive de l'eau | Vallée Dorée - Communauté de communes  du Liancourtois">
            <a:extLst>
              <a:ext uri="{FF2B5EF4-FFF2-40B4-BE49-F238E27FC236}">
                <a16:creationId xmlns:a16="http://schemas.microsoft.com/office/drawing/2014/main" id="{79186AC1-1999-A891-5DBA-CB080BDB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7" y="2276872"/>
            <a:ext cx="8193791" cy="37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822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" y="6381752"/>
            <a:ext cx="684213" cy="466725"/>
          </a:xfrm>
        </p:spPr>
        <p:txBody>
          <a:bodyPr/>
          <a:lstStyle/>
          <a:p>
            <a:pPr>
              <a:defRPr/>
            </a:pPr>
            <a:fld id="{2611DDE4-DCE5-4001-820D-12A4C2D987E2}" type="slidenum">
              <a:rPr lang="fr-FR" altLang="fr-FR" smtClean="0"/>
              <a:pPr>
                <a:defRPr/>
              </a:pPr>
              <a:t>18</a:t>
            </a:fld>
            <a:r>
              <a:rPr lang="fr-FR" altLang="fr-FR"/>
              <a:t> I</a:t>
            </a:r>
          </a:p>
        </p:txBody>
      </p:sp>
      <p:pic>
        <p:nvPicPr>
          <p:cNvPr id="1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2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7"/>
          <p:cNvSpPr txBox="1">
            <a:spLocks/>
          </p:cNvSpPr>
          <p:nvPr/>
        </p:nvSpPr>
        <p:spPr bwMode="gray">
          <a:xfrm>
            <a:off x="250826" y="1203605"/>
            <a:ext cx="8641653" cy="104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1pPr>
            <a:lvl2pPr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cs typeface="+mn-cs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cs typeface="+mn-cs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cs typeface="+mn-cs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cs typeface="+mn-cs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65113" lvl="2" indent="-265113">
              <a:defRPr/>
            </a:pPr>
            <a:r>
              <a:rPr lang="fr-FR" altLang="fr-FR" sz="1800" dirty="0">
                <a:sym typeface="Wingdings" panose="05000000000000000000" pitchFamily="2" charset="2"/>
              </a:rPr>
              <a:t>Accompagnement par </a:t>
            </a:r>
            <a:r>
              <a:rPr lang="fr-FR" altLang="fr-FR" sz="1800" dirty="0" err="1">
                <a:sym typeface="Wingdings" panose="05000000000000000000" pitchFamily="2" charset="2"/>
              </a:rPr>
              <a:t>Citexia</a:t>
            </a:r>
            <a:r>
              <a:rPr lang="fr-FR" altLang="fr-FR" sz="1800" dirty="0">
                <a:sym typeface="Wingdings" panose="05000000000000000000" pitchFamily="2" charset="2"/>
              </a:rPr>
              <a:t> pour réaliser l’étude</a:t>
            </a:r>
          </a:p>
          <a:p>
            <a:pPr marL="265113" lvl="2" indent="-265113">
              <a:defRPr/>
            </a:pPr>
            <a:r>
              <a:rPr lang="fr-FR" altLang="fr-FR" sz="1800" dirty="0">
                <a:sym typeface="Wingdings" panose="05000000000000000000" pitchFamily="2" charset="2"/>
              </a:rPr>
              <a:t>Etape 1 : réalisation d’un diagnostic pour identifier les profils des consommateurs</a:t>
            </a:r>
          </a:p>
        </p:txBody>
      </p: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5A8322F6-168A-6C8C-F3D5-72DDF7661F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7" y="260350"/>
            <a:ext cx="7921625" cy="824493"/>
          </a:xfrm>
        </p:spPr>
        <p:txBody>
          <a:bodyPr/>
          <a:lstStyle/>
          <a:p>
            <a:pPr algn="ctr">
              <a:defRPr/>
            </a:pPr>
            <a:r>
              <a:rPr lang="fr-FR" sz="2800" dirty="0">
                <a:solidFill>
                  <a:srgbClr val="0F298F"/>
                </a:solidFill>
                <a:latin typeface="+mj-lt"/>
                <a:ea typeface="+mj-ea"/>
                <a:cs typeface="+mj-cs"/>
              </a:rPr>
              <a:t>Lancement du projet de tarification progressive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64CF0067-882B-B3D7-38D6-CDFE2D739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07" y="2366742"/>
            <a:ext cx="8801893" cy="3078482"/>
          </a:xfrm>
        </p:spPr>
        <p:txBody>
          <a:bodyPr>
            <a:normAutofit lnSpcReduction="10000"/>
          </a:bodyPr>
          <a:lstStyle/>
          <a:p>
            <a:r>
              <a:rPr lang="fr-FR" sz="2000" dirty="0"/>
              <a:t>Les usagers de l’eau sont :</a:t>
            </a:r>
          </a:p>
          <a:p>
            <a:pPr lvl="1"/>
            <a:r>
              <a:rPr lang="fr-FR" sz="1800" dirty="0"/>
              <a:t>Des ménages :</a:t>
            </a:r>
          </a:p>
          <a:p>
            <a:pPr lvl="2"/>
            <a:r>
              <a:rPr lang="fr-FR" sz="1600" dirty="0"/>
              <a:t>En maison</a:t>
            </a:r>
          </a:p>
          <a:p>
            <a:pPr lvl="2"/>
            <a:r>
              <a:rPr lang="fr-FR" sz="1600" dirty="0"/>
              <a:t>En appartement</a:t>
            </a:r>
          </a:p>
          <a:p>
            <a:pPr lvl="1"/>
            <a:r>
              <a:rPr lang="fr-FR" sz="1800" dirty="0"/>
              <a:t>Des non-ménages :</a:t>
            </a:r>
          </a:p>
          <a:p>
            <a:pPr lvl="2"/>
            <a:r>
              <a:rPr lang="fr-FR" sz="1600" dirty="0"/>
              <a:t>Des assimilés ménages : petits commerces, professions libérales, etc.</a:t>
            </a:r>
          </a:p>
          <a:p>
            <a:pPr lvl="2"/>
            <a:r>
              <a:rPr lang="fr-FR" sz="1600" dirty="0"/>
              <a:t>Des consommateurs « moyens »  : administrations, grandes entreprises, agriculteurs, résidences, etc.</a:t>
            </a:r>
          </a:p>
          <a:p>
            <a:pPr lvl="2"/>
            <a:r>
              <a:rPr lang="fr-FR" sz="1600" dirty="0"/>
              <a:t>Des grands consommateurs : hôpital, prison, industriels, très grandes entreprises, etc.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6451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333DB32-FCF8-ACE3-D251-9703932F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92" y="257355"/>
            <a:ext cx="8228172" cy="815755"/>
          </a:xfrm>
        </p:spPr>
        <p:txBody>
          <a:bodyPr>
            <a:noAutofit/>
          </a:bodyPr>
          <a:lstStyle/>
          <a:p>
            <a:pPr algn="ctr" defTabSz="1258888">
              <a:spcBef>
                <a:spcPts val="0"/>
              </a:spcBef>
              <a:defRPr/>
            </a:pPr>
            <a:r>
              <a:rPr lang="fr-FR" sz="2800" dirty="0">
                <a:solidFill>
                  <a:srgbClr val="0F298F"/>
                </a:solidFill>
                <a:latin typeface="+mj-lt"/>
                <a:cs typeface="+mj-cs"/>
              </a:rPr>
              <a:t>Etape 1 Diagnostic : </a:t>
            </a:r>
            <a:br>
              <a:rPr lang="fr-FR" sz="2800" dirty="0">
                <a:solidFill>
                  <a:srgbClr val="0F298F"/>
                </a:solidFill>
                <a:latin typeface="+mj-lt"/>
                <a:cs typeface="+mj-cs"/>
              </a:rPr>
            </a:br>
            <a:r>
              <a:rPr lang="fr-FR" sz="2800" dirty="0">
                <a:solidFill>
                  <a:srgbClr val="0F298F"/>
                </a:solidFill>
                <a:latin typeface="+mj-lt"/>
                <a:cs typeface="+mj-cs"/>
              </a:rPr>
              <a:t>Equilibres nombre d’abonnés/ volumes/recettes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A13811-05BC-06CF-414A-6AD74DFD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07" y="1274058"/>
            <a:ext cx="3052620" cy="13713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83DD7D8-BB5E-FF63-33F9-7DA7537B5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09" y="2718794"/>
            <a:ext cx="3052618" cy="14370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DBF7F9-C537-AEF2-4D80-D769ED863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701" y="1309367"/>
            <a:ext cx="5180124" cy="2933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E110E4-8346-4B8F-AC20-7A61825D6914}"/>
              </a:ext>
            </a:extLst>
          </p:cNvPr>
          <p:cNvSpPr/>
          <p:nvPr/>
        </p:nvSpPr>
        <p:spPr>
          <a:xfrm>
            <a:off x="463607" y="3561806"/>
            <a:ext cx="3032142" cy="33050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CD8A79-8B16-71EE-02EB-8207ED90993D}"/>
              </a:ext>
            </a:extLst>
          </p:cNvPr>
          <p:cNvSpPr/>
          <p:nvPr/>
        </p:nvSpPr>
        <p:spPr>
          <a:xfrm>
            <a:off x="398292" y="4799667"/>
            <a:ext cx="7975676" cy="38966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07EF03-ADF7-988C-6ED5-8EAB9B97B66F}"/>
              </a:ext>
            </a:extLst>
          </p:cNvPr>
          <p:cNvSpPr/>
          <p:nvPr/>
        </p:nvSpPr>
        <p:spPr>
          <a:xfrm>
            <a:off x="463607" y="3011738"/>
            <a:ext cx="3032142" cy="185698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49B08C-6D9B-E5A8-3555-17D73B882762}"/>
              </a:ext>
            </a:extLst>
          </p:cNvPr>
          <p:cNvSpPr/>
          <p:nvPr/>
        </p:nvSpPr>
        <p:spPr>
          <a:xfrm>
            <a:off x="405188" y="4305162"/>
            <a:ext cx="7975677" cy="510932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7">
            <a:extLst>
              <a:ext uri="{FF2B5EF4-FFF2-40B4-BE49-F238E27FC236}">
                <a16:creationId xmlns:a16="http://schemas.microsoft.com/office/drawing/2014/main" id="{4468818E-5442-020F-C84E-A059BC44FD42}"/>
              </a:ext>
            </a:extLst>
          </p:cNvPr>
          <p:cNvSpPr txBox="1">
            <a:spLocks/>
          </p:cNvSpPr>
          <p:nvPr/>
        </p:nvSpPr>
        <p:spPr bwMode="gray">
          <a:xfrm>
            <a:off x="448947" y="4555488"/>
            <a:ext cx="7931917" cy="104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1pPr>
            <a:lvl2pPr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cs typeface="+mn-cs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cs typeface="+mn-cs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cs typeface="+mn-cs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cs typeface="+mn-cs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2" indent="0">
              <a:buNone/>
              <a:defRPr/>
            </a:pPr>
            <a:r>
              <a:rPr lang="fr-FR" altLang="fr-FR" sz="1600" dirty="0">
                <a:sym typeface="Wingdings" panose="05000000000000000000" pitchFamily="2" charset="2"/>
              </a:rPr>
              <a:t>20% des abonnés représentent moins de 3% des volumes et moins de 4% des recettes</a:t>
            </a:r>
          </a:p>
          <a:p>
            <a:pPr marL="0" lvl="2" indent="0">
              <a:buNone/>
              <a:defRPr/>
            </a:pPr>
            <a:r>
              <a:rPr lang="fr-FR" altLang="fr-FR" sz="1600" dirty="0">
                <a:sym typeface="Wingdings" panose="05000000000000000000" pitchFamily="2" charset="2"/>
              </a:rPr>
              <a:t>11% des abonnés représentent près de 45% des consommations et 40% des recettes</a:t>
            </a:r>
          </a:p>
          <a:p>
            <a:pPr marL="0" lvl="2" indent="0">
              <a:buNone/>
              <a:defRPr/>
            </a:pPr>
            <a:r>
              <a:rPr lang="fr-FR" altLang="fr-FR" sz="1600" dirty="0">
                <a:sym typeface="Wingdings" panose="05000000000000000000" pitchFamily="2" charset="2"/>
              </a:rPr>
              <a:t>Principalement des usagers non-pro mais également 2 collectifs et la vente d’eau vers Sacy-le-Grand.</a:t>
            </a:r>
          </a:p>
        </p:txBody>
      </p:sp>
    </p:spTree>
    <p:extLst>
      <p:ext uri="{BB962C8B-B14F-4D97-AF65-F5344CB8AC3E}">
        <p14:creationId xmlns:p14="http://schemas.microsoft.com/office/powerpoint/2010/main" val="23079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7"/>
          <p:cNvSpPr>
            <a:spLocks noGrp="1"/>
          </p:cNvSpPr>
          <p:nvPr>
            <p:ph idx="1"/>
          </p:nvPr>
        </p:nvSpPr>
        <p:spPr>
          <a:xfrm>
            <a:off x="395920" y="1188125"/>
            <a:ext cx="5436464" cy="4185090"/>
          </a:xfrm>
        </p:spPr>
        <p:txBody>
          <a:bodyPr anchor="ctr"/>
          <a:lstStyle/>
          <a:p>
            <a:pPr marL="265113" lvl="2" indent="-265113">
              <a:defRPr/>
            </a:pPr>
            <a:r>
              <a:rPr lang="fr-FR" altLang="fr-FR" sz="2000" dirty="0"/>
              <a:t>Communauté de communes du Liancourtois, département de l’Oise, à 80 km au Nord de Paris </a:t>
            </a:r>
          </a:p>
          <a:p>
            <a:pPr marL="265113" lvl="2" indent="-265113">
              <a:defRPr/>
            </a:pPr>
            <a:r>
              <a:rPr lang="fr-FR" altLang="fr-FR" sz="2000" dirty="0"/>
              <a:t>10 communes, environ 24 000 habitants </a:t>
            </a:r>
          </a:p>
          <a:p>
            <a:pPr marL="265113" lvl="2" indent="-265113">
              <a:defRPr/>
            </a:pPr>
            <a:r>
              <a:rPr lang="fr-FR" altLang="fr-FR" sz="2000" dirty="0"/>
              <a:t>150 km de réseaux d’eau, 9500 abonnés</a:t>
            </a:r>
          </a:p>
          <a:p>
            <a:pPr marL="265113" lvl="2" indent="-265113">
              <a:defRPr/>
            </a:pPr>
            <a:r>
              <a:rPr lang="fr-FR" altLang="fr-FR" sz="2000" dirty="0"/>
              <a:t>Assure la production, le traitement de l’eau, le stockage, la distribution, la gestion des abonnés en régie depuis les années 1960</a:t>
            </a:r>
          </a:p>
          <a:p>
            <a:pPr marL="265113" lvl="2" indent="-265113">
              <a:defRPr/>
            </a:pPr>
            <a:r>
              <a:rPr lang="fr-FR" altLang="fr-FR" sz="2000" dirty="0"/>
              <a:t>Territoire semi-rural, semi-urbain et urbain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51522" y="548680"/>
            <a:ext cx="7921625" cy="64837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fr-FR" sz="2800" dirty="0">
                <a:solidFill>
                  <a:srgbClr val="0F298F"/>
                </a:solidFill>
                <a:latin typeface="+mj-lt"/>
                <a:ea typeface="+mj-ea"/>
                <a:cs typeface="+mj-cs"/>
              </a:rPr>
              <a:t>Le territoire concerné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" y="6381752"/>
            <a:ext cx="684213" cy="466725"/>
          </a:xfrm>
        </p:spPr>
        <p:txBody>
          <a:bodyPr/>
          <a:lstStyle/>
          <a:p>
            <a:pPr>
              <a:defRPr/>
            </a:pPr>
            <a:fld id="{2611DDE4-DCE5-4001-820D-12A4C2D987E2}" type="slidenum">
              <a:rPr lang="fr-FR" altLang="fr-FR" smtClean="0"/>
              <a:pPr>
                <a:defRPr/>
              </a:pPr>
              <a:t>2</a:t>
            </a:fld>
            <a:r>
              <a:rPr lang="fr-FR" altLang="fr-FR"/>
              <a:t> I</a:t>
            </a:r>
          </a:p>
        </p:txBody>
      </p:sp>
      <p:pic>
        <p:nvPicPr>
          <p:cNvPr id="1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2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ct 7">
            <a:extLst>
              <a:ext uri="{FF2B5EF4-FFF2-40B4-BE49-F238E27FC236}">
                <a16:creationId xmlns:a16="http://schemas.microsoft.com/office/drawing/2014/main" id="{D4A746D5-1B2C-0865-9FD5-A64806CE776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2384" y="1188127"/>
            <a:ext cx="3204112" cy="407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5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223C562-E910-0C3D-6E10-1E247CB45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126"/>
          <a:stretch/>
        </p:blipFill>
        <p:spPr>
          <a:xfrm>
            <a:off x="6012160" y="2060848"/>
            <a:ext cx="2735772" cy="374394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35A04F2-4767-FAB5-14BC-D748A142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8765"/>
            <a:ext cx="8146213" cy="8584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 defTabSz="1258888">
              <a:spcBef>
                <a:spcPts val="0"/>
              </a:spcBef>
            </a:pPr>
            <a:r>
              <a:rPr lang="fr-FR" sz="2800" dirty="0">
                <a:solidFill>
                  <a:srgbClr val="0F298F"/>
                </a:solidFill>
                <a:latin typeface="+mj-lt"/>
                <a:cs typeface="+mj-cs"/>
              </a:rPr>
              <a:t>Etape 1 Diagnostic : </a:t>
            </a:r>
            <a:br>
              <a:rPr lang="fr-FR" sz="2800" dirty="0">
                <a:solidFill>
                  <a:srgbClr val="0F298F"/>
                </a:solidFill>
                <a:latin typeface="+mj-lt"/>
                <a:cs typeface="+mj-cs"/>
              </a:rPr>
            </a:br>
            <a:r>
              <a:rPr lang="fr-FR" sz="2800" dirty="0">
                <a:solidFill>
                  <a:srgbClr val="0F298F"/>
                </a:solidFill>
                <a:latin typeface="+mj-lt"/>
                <a:cs typeface="+mj-cs"/>
              </a:rPr>
              <a:t>Usager-types retenus pour les scénarios</a:t>
            </a: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950D389F-E945-93E2-6460-B12F50449707}"/>
              </a:ext>
            </a:extLst>
          </p:cNvPr>
          <p:cNvSpPr txBox="1">
            <a:spLocks/>
          </p:cNvSpPr>
          <p:nvPr/>
        </p:nvSpPr>
        <p:spPr bwMode="gray">
          <a:xfrm>
            <a:off x="103439" y="1053212"/>
            <a:ext cx="8641653" cy="381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1pPr>
            <a:lvl2pPr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cs typeface="+mn-cs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cs typeface="+mn-cs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cs typeface="+mn-cs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cs typeface="+mn-cs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2" indent="0">
              <a:buNone/>
              <a:defRPr/>
            </a:pPr>
            <a:r>
              <a:rPr lang="fr-FR" altLang="fr-FR" sz="1800" dirty="0">
                <a:sym typeface="Wingdings" panose="05000000000000000000" pitchFamily="2" charset="2"/>
              </a:rPr>
              <a:t>La base de données de consommation a été recroisée avec le type d’usage afin de voir quel volume on avait par type d’usage. Le résultat est le suivant :</a:t>
            </a:r>
          </a:p>
          <a:p>
            <a:pPr marL="265113" lvl="2" indent="-265113">
              <a:defRPr/>
            </a:pPr>
            <a:r>
              <a:rPr lang="fr-FR" altLang="fr-FR" sz="1800" dirty="0">
                <a:sym typeface="Wingdings" panose="05000000000000000000" pitchFamily="2" charset="2"/>
              </a:rPr>
              <a:t>1 personne : 45 m3,</a:t>
            </a:r>
          </a:p>
          <a:p>
            <a:pPr marL="265113" lvl="2" indent="-265113">
              <a:defRPr/>
            </a:pPr>
            <a:r>
              <a:rPr lang="fr-FR" altLang="fr-FR" sz="1800" dirty="0">
                <a:sym typeface="Wingdings" panose="05000000000000000000" pitchFamily="2" charset="2"/>
              </a:rPr>
              <a:t>2 personnes : 75m3,</a:t>
            </a:r>
          </a:p>
          <a:p>
            <a:pPr marL="265113" lvl="2" indent="-265113">
              <a:defRPr/>
            </a:pPr>
            <a:r>
              <a:rPr lang="fr-FR" altLang="fr-FR" sz="1800" dirty="0">
                <a:sym typeface="Wingdings" panose="05000000000000000000" pitchFamily="2" charset="2"/>
              </a:rPr>
              <a:t>3 personnes : 95 m3,</a:t>
            </a:r>
          </a:p>
          <a:p>
            <a:pPr marL="265113" lvl="2" indent="-265113">
              <a:defRPr/>
            </a:pPr>
            <a:r>
              <a:rPr lang="fr-FR" altLang="fr-FR" sz="1800" dirty="0">
                <a:sym typeface="Wingdings" panose="05000000000000000000" pitchFamily="2" charset="2"/>
              </a:rPr>
              <a:t>puis 20 m3 pour toute personne supplémentaire,</a:t>
            </a:r>
          </a:p>
          <a:p>
            <a:pPr marL="265113" lvl="2" indent="-265113">
              <a:defRPr/>
            </a:pPr>
            <a:endParaRPr lang="fr-FR" altLang="fr-FR" sz="1800" dirty="0">
              <a:sym typeface="Wingdings" panose="05000000000000000000" pitchFamily="2" charset="2"/>
            </a:endParaRPr>
          </a:p>
          <a:p>
            <a:pPr marL="0" lvl="2" indent="0">
              <a:buNone/>
              <a:defRPr/>
            </a:pPr>
            <a:r>
              <a:rPr lang="fr-FR" altLang="fr-FR" sz="1800" i="1" dirty="0">
                <a:sym typeface="Wingdings" panose="05000000000000000000" pitchFamily="2" charset="2"/>
              </a:rPr>
              <a:t>Ces données ont été comparées aux données théoriques.</a:t>
            </a:r>
          </a:p>
        </p:txBody>
      </p:sp>
    </p:spTree>
    <p:extLst>
      <p:ext uri="{BB962C8B-B14F-4D97-AF65-F5344CB8AC3E}">
        <p14:creationId xmlns:p14="http://schemas.microsoft.com/office/powerpoint/2010/main" val="3520445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0B3BB-364B-FE5C-5ECA-19D65C9EA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F7E87D3A-71D8-8368-FC57-6ED12B502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5578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8" name="Image 5">
            <a:extLst>
              <a:ext uri="{FF2B5EF4-FFF2-40B4-BE49-F238E27FC236}">
                <a16:creationId xmlns:a16="http://schemas.microsoft.com/office/drawing/2014/main" id="{2C4FDD56-748D-AA31-FCBD-B8AE0828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3" y="980728"/>
            <a:ext cx="7829991" cy="331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4E26152D-1146-4E4B-079A-AAB23F514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714" y="4437112"/>
            <a:ext cx="7860571" cy="99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fr-FR" dirty="0">
                <a:solidFill>
                  <a:srgbClr val="030F40"/>
                </a:solidFill>
                <a:latin typeface="+mn-lt"/>
                <a:cs typeface="+mn-cs"/>
              </a:rPr>
              <a:t>Les</a:t>
            </a:r>
            <a:r>
              <a:rPr lang="fr-FR" sz="1350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030F40"/>
                </a:solidFill>
                <a:latin typeface="+mn-lt"/>
                <a:cs typeface="+mn-cs"/>
              </a:rPr>
              <a:t>usagers de la CCLVD semblent donc plutôt économes sans toutefois observer des consommations particulièrement faibles : il y a donc une marge de manœuvre pour faire baisser les consommations.</a:t>
            </a:r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C47CCAFF-2FCA-36E5-BABA-9DBC9F06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44" y="442381"/>
            <a:ext cx="7860572" cy="643823"/>
          </a:xfrm>
        </p:spPr>
        <p:txBody>
          <a:bodyPr>
            <a:noAutofit/>
          </a:bodyPr>
          <a:lstStyle/>
          <a:p>
            <a:pPr algn="ctr"/>
            <a:r>
              <a:rPr lang="fr-FR" sz="2800" dirty="0">
                <a:solidFill>
                  <a:srgbClr val="0F298F"/>
                </a:solidFill>
                <a:latin typeface="+mj-lt"/>
                <a:cs typeface="+mj-cs"/>
              </a:rPr>
              <a:t>Etape 1 Diagnostic : Définition des volumes </a:t>
            </a:r>
            <a:br>
              <a:rPr lang="fr-FR" dirty="0">
                <a:solidFill>
                  <a:srgbClr val="0F298F"/>
                </a:solidFill>
              </a:rPr>
            </a:br>
            <a:endParaRPr lang="fr-FR" dirty="0">
              <a:solidFill>
                <a:srgbClr val="0F29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63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35A04F2-4767-FAB5-14BC-D748A142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8765"/>
            <a:ext cx="8146213" cy="485939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rgbClr val="0F298F"/>
                </a:solidFill>
                <a:latin typeface="+mj-lt"/>
                <a:cs typeface="+mj-cs"/>
              </a:rPr>
              <a:t>Etape 3 : définition des objectifs et seuils</a:t>
            </a: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950D389F-E945-93E2-6460-B12F50449707}"/>
              </a:ext>
            </a:extLst>
          </p:cNvPr>
          <p:cNvSpPr txBox="1">
            <a:spLocks/>
          </p:cNvSpPr>
          <p:nvPr/>
        </p:nvSpPr>
        <p:spPr bwMode="gray">
          <a:xfrm>
            <a:off x="143609" y="764704"/>
            <a:ext cx="8641653" cy="496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1pPr>
            <a:lvl2pPr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cs typeface="+mn-cs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cs typeface="+mn-cs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cs typeface="+mn-cs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cs typeface="+mn-cs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65113" lvl="2" indent="-265113">
              <a:defRPr/>
            </a:pPr>
            <a:r>
              <a:rPr lang="fr-FR" altLang="fr-FR" sz="1800" dirty="0">
                <a:sym typeface="Wingdings" panose="05000000000000000000" pitchFamily="2" charset="2"/>
              </a:rPr>
              <a:t>Baisse globale des volumes de 10%</a:t>
            </a:r>
          </a:p>
          <a:p>
            <a:pPr marL="265113" lvl="2" indent="-265113">
              <a:defRPr/>
            </a:pPr>
            <a:r>
              <a:rPr lang="fr-FR" altLang="fr-FR" sz="1800" dirty="0">
                <a:sym typeface="Wingdings" panose="05000000000000000000" pitchFamily="2" charset="2"/>
              </a:rPr>
              <a:t>Recettes constantes</a:t>
            </a:r>
          </a:p>
          <a:p>
            <a:pPr marL="265113" lvl="2" indent="-265113">
              <a:defRPr/>
            </a:pPr>
            <a:r>
              <a:rPr lang="fr-FR" altLang="fr-FR" sz="1800" dirty="0">
                <a:sym typeface="Wingdings" panose="05000000000000000000" pitchFamily="2" charset="2"/>
              </a:rPr>
              <a:t>Pas de financement de la réduction de la précarité par les budgets eau/</a:t>
            </a:r>
            <a:r>
              <a:rPr lang="fr-FR" altLang="fr-FR" sz="1800" dirty="0" err="1">
                <a:sym typeface="Wingdings" panose="05000000000000000000" pitchFamily="2" charset="2"/>
              </a:rPr>
              <a:t>ass</a:t>
            </a:r>
            <a:endParaRPr lang="fr-FR" altLang="fr-FR" sz="1800" dirty="0">
              <a:sym typeface="Wingdings" panose="05000000000000000000" pitchFamily="2" charset="2"/>
            </a:endParaRPr>
          </a:p>
          <a:p>
            <a:pPr marL="265113" lvl="2" indent="-265113">
              <a:defRPr/>
            </a:pPr>
            <a:endParaRPr lang="fr-FR" altLang="fr-FR" sz="1800" dirty="0">
              <a:sym typeface="Wingdings" panose="05000000000000000000" pitchFamily="2" charset="2"/>
            </a:endParaRPr>
          </a:p>
          <a:p>
            <a:pPr marL="0" lvl="2" indent="0">
              <a:buNone/>
              <a:defRPr/>
            </a:pPr>
            <a:r>
              <a:rPr lang="fr-FR" altLang="fr-FR" sz="1800" dirty="0">
                <a:sym typeface="Wingdings" panose="05000000000000000000" pitchFamily="2" charset="2"/>
              </a:rPr>
              <a:t>Premier seuil d’augmentation dès le 1er M3 afin d’inciter tout usager à réduire sa consommation.</a:t>
            </a:r>
          </a:p>
          <a:p>
            <a:pPr marL="0" lvl="2" indent="0">
              <a:buNone/>
              <a:defRPr/>
            </a:pPr>
            <a:r>
              <a:rPr lang="fr-FR" altLang="fr-FR" sz="1800" dirty="0">
                <a:sym typeface="Wingdings" panose="05000000000000000000" pitchFamily="2" charset="2"/>
              </a:rPr>
              <a:t>Deuxième seuil de tarification à 140 m3, en effet, ce seuil de 140 m3 correspond à la consommation économe d’un ménage de 6 personnes. Ce chiffre est basé sur l’étude de nos consommations locales.</a:t>
            </a:r>
          </a:p>
          <a:p>
            <a:pPr marL="0" lvl="2" indent="0">
              <a:buNone/>
              <a:defRPr/>
            </a:pPr>
            <a:r>
              <a:rPr lang="fr-FR" altLang="fr-FR" sz="1800" dirty="0">
                <a:sym typeface="Wingdings" panose="05000000000000000000" pitchFamily="2" charset="2"/>
              </a:rPr>
              <a:t>Ainsi, avec la grille tarifaire qui est proposée, les ménages et assimilés domestiques diminuent leur facture de 3% s’ils réduisent leurs volumes de 10%. A titre d’illustration, une personne seule peut réduire sa consommation de 4 m3 si elle réduit de 1 minute sa douche quotidienne.</a:t>
            </a:r>
          </a:p>
          <a:p>
            <a:pPr marL="0" lvl="2" indent="0">
              <a:buNone/>
              <a:defRPr/>
            </a:pPr>
            <a:r>
              <a:rPr lang="fr-FR" altLang="fr-FR" sz="1800" dirty="0"/>
              <a:t>Possibilité à termes d’instaurer un second palier</a:t>
            </a:r>
          </a:p>
        </p:txBody>
      </p:sp>
    </p:spTree>
    <p:extLst>
      <p:ext uri="{BB962C8B-B14F-4D97-AF65-F5344CB8AC3E}">
        <p14:creationId xmlns:p14="http://schemas.microsoft.com/office/powerpoint/2010/main" val="3819705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3954391-1AB5-F661-0077-CD79DCBC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1" y="1762203"/>
            <a:ext cx="5888847" cy="643823"/>
          </a:xfrm>
        </p:spPr>
        <p:txBody>
          <a:bodyPr>
            <a:noAutofit/>
          </a:bodyPr>
          <a:lstStyle/>
          <a:p>
            <a:r>
              <a:rPr lang="fr-FR" sz="1800" dirty="0"/>
              <a:t>Volume par Usager-type et effet sur la facture si l’usager baisse ses volumes de 10%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7C40E6-1F14-0505-A950-F026BB56D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948"/>
          <a:stretch/>
        </p:blipFill>
        <p:spPr>
          <a:xfrm>
            <a:off x="-12982" y="2564904"/>
            <a:ext cx="5957910" cy="2600223"/>
          </a:xfrm>
          <a:prstGeom prst="rect">
            <a:avLst/>
          </a:prstGeom>
        </p:spPr>
      </p:pic>
      <p:sp>
        <p:nvSpPr>
          <p:cNvPr id="10" name="Titre 2">
            <a:extLst>
              <a:ext uri="{FF2B5EF4-FFF2-40B4-BE49-F238E27FC236}">
                <a16:creationId xmlns:a16="http://schemas.microsoft.com/office/drawing/2014/main" id="{7928F368-592F-618B-BABC-A27741C3D464}"/>
              </a:ext>
            </a:extLst>
          </p:cNvPr>
          <p:cNvSpPr txBox="1">
            <a:spLocks/>
          </p:cNvSpPr>
          <p:nvPr/>
        </p:nvSpPr>
        <p:spPr bwMode="gray">
          <a:xfrm>
            <a:off x="15862" y="476672"/>
            <a:ext cx="8146213" cy="4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u="none">
                <a:solidFill>
                  <a:srgbClr val="114A5B"/>
                </a:solidFill>
                <a:latin typeface="Quicksand SemiBold" pitchFamily="2" charset="0"/>
                <a:ea typeface="+mj-ea"/>
                <a:cs typeface="Quire Sans" panose="020B0502040400020003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AADC1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AADC1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AADC1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AADC1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2800" kern="0" dirty="0">
                <a:solidFill>
                  <a:srgbClr val="0F298F"/>
                </a:solidFill>
                <a:latin typeface="+mj-lt"/>
              </a:rPr>
              <a:t>Le résultat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03954391-1AB5-F661-0077-CD79DCBC69D5}"/>
              </a:ext>
            </a:extLst>
          </p:cNvPr>
          <p:cNvSpPr txBox="1">
            <a:spLocks/>
          </p:cNvSpPr>
          <p:nvPr/>
        </p:nvSpPr>
        <p:spPr bwMode="gray">
          <a:xfrm>
            <a:off x="5917686" y="1792060"/>
            <a:ext cx="2681665" cy="85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u="none">
                <a:solidFill>
                  <a:srgbClr val="114A5B"/>
                </a:solidFill>
                <a:latin typeface="Quicksand SemiBold" pitchFamily="2" charset="0"/>
                <a:ea typeface="+mj-ea"/>
                <a:cs typeface="Quire Sans" panose="020B0502040400020003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AADC1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AADC1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AADC1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AADC1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800" kern="0" dirty="0"/>
              <a:t>Effet sans baisse de volume</a:t>
            </a:r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F2968521-2439-BC23-6A63-425D894B27BC}"/>
              </a:ext>
            </a:extLst>
          </p:cNvPr>
          <p:cNvSpPr txBox="1">
            <a:spLocks/>
          </p:cNvSpPr>
          <p:nvPr/>
        </p:nvSpPr>
        <p:spPr bwMode="gray">
          <a:xfrm>
            <a:off x="-1215101" y="1927537"/>
            <a:ext cx="622169" cy="485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rgbClr val="AADC14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A797B5BF-A6C0-481C-B019-0D9CAF9C2EBC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1FD1CA3-DF31-6FC5-96C0-8865889B56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63" b="31272"/>
          <a:stretch/>
        </p:blipFill>
        <p:spPr>
          <a:xfrm>
            <a:off x="6032531" y="2564904"/>
            <a:ext cx="2451976" cy="25064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2BFD6690-F08B-C978-DA61-2D35DB1F5A80}"/>
              </a:ext>
            </a:extLst>
          </p:cNvPr>
          <p:cNvSpPr/>
          <p:nvPr/>
        </p:nvSpPr>
        <p:spPr>
          <a:xfrm>
            <a:off x="3491880" y="2916388"/>
            <a:ext cx="513861" cy="1948090"/>
          </a:xfrm>
          <a:prstGeom prst="roundRect">
            <a:avLst/>
          </a:prstGeom>
          <a:noFill/>
          <a:ln>
            <a:solidFill>
              <a:srgbClr val="0F2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AC2F69-BBE6-5C76-6096-D541F5D7ED75}"/>
              </a:ext>
            </a:extLst>
          </p:cNvPr>
          <p:cNvSpPr/>
          <p:nvPr/>
        </p:nvSpPr>
        <p:spPr>
          <a:xfrm>
            <a:off x="3347864" y="2564904"/>
            <a:ext cx="2482219" cy="2511180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5800EF04-E15E-BB74-F1A4-61FB9193D007}"/>
              </a:ext>
            </a:extLst>
          </p:cNvPr>
          <p:cNvSpPr/>
          <p:nvPr/>
        </p:nvSpPr>
        <p:spPr>
          <a:xfrm>
            <a:off x="4881330" y="2916388"/>
            <a:ext cx="513861" cy="1948090"/>
          </a:xfrm>
          <a:prstGeom prst="roundRect">
            <a:avLst/>
          </a:prstGeom>
          <a:noFill/>
          <a:ln>
            <a:solidFill>
              <a:srgbClr val="0F2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2E761EC-C7AD-1DA1-1BF0-A7E93EB323D2}"/>
              </a:ext>
            </a:extLst>
          </p:cNvPr>
          <p:cNvSpPr/>
          <p:nvPr/>
        </p:nvSpPr>
        <p:spPr>
          <a:xfrm>
            <a:off x="6092041" y="2926849"/>
            <a:ext cx="513861" cy="1948090"/>
          </a:xfrm>
          <a:prstGeom prst="roundRect">
            <a:avLst/>
          </a:prstGeom>
          <a:noFill/>
          <a:ln>
            <a:solidFill>
              <a:srgbClr val="0F2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82B8DE9-6DEE-672B-912C-F0F661840EE6}"/>
              </a:ext>
            </a:extLst>
          </p:cNvPr>
          <p:cNvSpPr/>
          <p:nvPr/>
        </p:nvSpPr>
        <p:spPr>
          <a:xfrm>
            <a:off x="7452320" y="2933764"/>
            <a:ext cx="513861" cy="1948090"/>
          </a:xfrm>
          <a:prstGeom prst="roundRect">
            <a:avLst/>
          </a:prstGeom>
          <a:noFill/>
          <a:ln>
            <a:solidFill>
              <a:srgbClr val="0F2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869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2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50825" y="504625"/>
            <a:ext cx="7921625" cy="576362"/>
          </a:xfrm>
        </p:spPr>
        <p:txBody>
          <a:bodyPr/>
          <a:lstStyle/>
          <a:p>
            <a:pPr algn="ctr">
              <a:defRPr/>
            </a:pPr>
            <a:r>
              <a:rPr lang="fr-FR" sz="2800" dirty="0">
                <a:solidFill>
                  <a:srgbClr val="0F298F"/>
                </a:solidFill>
                <a:latin typeface="+mj-lt"/>
                <a:ea typeface="+mj-ea"/>
                <a:cs typeface="+mj-cs"/>
              </a:rPr>
              <a:t>Déploiement</a:t>
            </a:r>
          </a:p>
        </p:txBody>
      </p:sp>
      <p:sp>
        <p:nvSpPr>
          <p:cNvPr id="3" name="Espace réservé du contenu 7">
            <a:extLst>
              <a:ext uri="{FF2B5EF4-FFF2-40B4-BE49-F238E27FC236}">
                <a16:creationId xmlns:a16="http://schemas.microsoft.com/office/drawing/2014/main" id="{16E18010-F2C9-CAA2-34F1-44648C70E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706748"/>
            <a:ext cx="5401295" cy="4954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65113" lvl="2" indent="-265113" algn="just"/>
            <a:r>
              <a:rPr lang="fr-FR" altLang="fr-FR" sz="1800" dirty="0">
                <a:latin typeface="+mj-lt"/>
              </a:rPr>
              <a:t> </a:t>
            </a:r>
            <a:r>
              <a:rPr lang="fr-FR" altLang="fr-FR" sz="1800" kern="1200" dirty="0">
                <a:ea typeface="+mn-ea"/>
              </a:rPr>
              <a:t>Lettre d’information, articles de presse, </a:t>
            </a:r>
            <a:r>
              <a:rPr lang="fr-FR" altLang="fr-FR" sz="1800" kern="1200" dirty="0" err="1">
                <a:ea typeface="+mn-ea"/>
              </a:rPr>
              <a:t>Mag</a:t>
            </a:r>
            <a:r>
              <a:rPr lang="fr-FR" altLang="fr-FR" sz="1800" kern="1200" dirty="0">
                <a:ea typeface="+mn-ea"/>
              </a:rPr>
              <a:t> Vallée dorée</a:t>
            </a:r>
          </a:p>
          <a:p>
            <a:pPr marL="265113" lvl="2" indent="-265113" algn="just"/>
            <a:r>
              <a:rPr lang="fr-FR" altLang="fr-FR" sz="1800" dirty="0">
                <a:latin typeface="+mj-lt"/>
              </a:rPr>
              <a:t>Réunion avec les gros consommateurs en cours pour les informer et les accompagner dans la réduction de leur consommation</a:t>
            </a:r>
          </a:p>
          <a:p>
            <a:pPr marL="265113" lvl="2" indent="-265113" algn="just"/>
            <a:r>
              <a:rPr lang="fr-FR" altLang="fr-FR" sz="1800" dirty="0">
                <a:latin typeface="+mj-lt"/>
              </a:rPr>
              <a:t>Mise en place d’une procédure permettant aux collectifs d’avoir des volumes / abonnés</a:t>
            </a:r>
          </a:p>
        </p:txBody>
      </p:sp>
      <p:pic>
        <p:nvPicPr>
          <p:cNvPr id="3074" name="Picture 2" descr="NOUVELLE TARIFICATION DE L'EAU">
            <a:extLst>
              <a:ext uri="{FF2B5EF4-FFF2-40B4-BE49-F238E27FC236}">
                <a16:creationId xmlns:a16="http://schemas.microsoft.com/office/drawing/2014/main" id="{365793F9-5825-1080-D5A7-50A98B2F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9326"/>
            <a:ext cx="3240385" cy="457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72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6E0D8D7-B3F4-4B50-3455-55BB9E8A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084830"/>
            <a:ext cx="3510768" cy="5048379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509139-002B-3D6F-F68D-7168E9057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7" y="472762"/>
            <a:ext cx="7921625" cy="1224136"/>
          </a:xfrm>
        </p:spPr>
        <p:txBody>
          <a:bodyPr/>
          <a:lstStyle/>
          <a:p>
            <a:pPr algn="ctr"/>
            <a:r>
              <a:rPr lang="fr-FR" sz="3600" dirty="0">
                <a:solidFill>
                  <a:srgbClr val="0F298F"/>
                </a:solidFill>
              </a:rPr>
              <a:t>Autres actions mises en place</a:t>
            </a:r>
          </a:p>
        </p:txBody>
      </p:sp>
    </p:spTree>
    <p:extLst>
      <p:ext uri="{BB962C8B-B14F-4D97-AF65-F5344CB8AC3E}">
        <p14:creationId xmlns:p14="http://schemas.microsoft.com/office/powerpoint/2010/main" val="1307245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3BD65D-1932-58BF-9467-9F0F0D962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6" y="403203"/>
            <a:ext cx="7921625" cy="505518"/>
          </a:xfrm>
        </p:spPr>
        <p:txBody>
          <a:bodyPr/>
          <a:lstStyle/>
          <a:p>
            <a:r>
              <a:rPr lang="fr-FR" sz="2800" dirty="0">
                <a:solidFill>
                  <a:srgbClr val="0F298F"/>
                </a:solidFill>
                <a:latin typeface="+mj-lt"/>
                <a:ea typeface="+mj-ea"/>
                <a:cs typeface="+mj-cs"/>
              </a:rPr>
              <a:t>Actions d’économies d’eau supplémentaires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9363B03-801B-57C2-4873-C2C8D7EFBD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908721"/>
            <a:ext cx="3960440" cy="5112667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fr-FR" dirty="0">
                <a:solidFill>
                  <a:srgbClr val="33A02C"/>
                </a:solidFill>
              </a:rPr>
              <a:t>Distribution de kit de mousseurs</a:t>
            </a:r>
          </a:p>
          <a:p>
            <a:pPr marL="0" indent="0">
              <a:spcBef>
                <a:spcPts val="600"/>
              </a:spcBef>
            </a:pPr>
            <a:r>
              <a:rPr lang="fr-FR" sz="1600" b="0" kern="1200" dirty="0">
                <a:solidFill>
                  <a:srgbClr val="030F40"/>
                </a:solidFill>
              </a:rPr>
              <a:t>Permet jusqu’à 50% d’économie par rapport à un mousseur classique (testé en interne)</a:t>
            </a:r>
          </a:p>
          <a:p>
            <a:pPr marL="0" indent="0">
              <a:spcBef>
                <a:spcPts val="600"/>
              </a:spcBef>
            </a:pPr>
            <a:r>
              <a:rPr lang="fr-FR" sz="1600" b="0" kern="1200" dirty="0">
                <a:solidFill>
                  <a:srgbClr val="030F40"/>
                </a:solidFill>
              </a:rPr>
              <a:t>Conditions : compléter 1 formulaire + justificatif de domicile - 1 kit par foyer</a:t>
            </a:r>
          </a:p>
          <a:p>
            <a:pPr marL="0" indent="0">
              <a:spcBef>
                <a:spcPts val="600"/>
              </a:spcBef>
            </a:pPr>
            <a:r>
              <a:rPr lang="fr-FR" sz="1600" b="0" kern="1200" dirty="0">
                <a:solidFill>
                  <a:srgbClr val="030F40"/>
                </a:solidFill>
              </a:rPr>
              <a:t>En 2023 : 376 kits distribués pour environ 3 500€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500640-F8E0-ED9E-8FD8-B242FEA2B1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0" y="908721"/>
            <a:ext cx="4032448" cy="5112667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fr-FR" dirty="0">
                <a:solidFill>
                  <a:srgbClr val="33A02C"/>
                </a:solidFill>
              </a:rPr>
              <a:t>Aide à l’achat d’un récupérateur d’eau</a:t>
            </a:r>
          </a:p>
          <a:p>
            <a:pPr marL="0" indent="0">
              <a:spcBef>
                <a:spcPts val="600"/>
              </a:spcBef>
            </a:pPr>
            <a:r>
              <a:rPr lang="fr-FR" sz="1600" b="0" kern="1200" dirty="0">
                <a:solidFill>
                  <a:srgbClr val="030F40"/>
                </a:solidFill>
              </a:rPr>
              <a:t>50% plafonné à 50%</a:t>
            </a:r>
          </a:p>
          <a:p>
            <a:pPr marL="0" indent="0">
              <a:spcBef>
                <a:spcPts val="600"/>
              </a:spcBef>
            </a:pPr>
            <a:r>
              <a:rPr lang="fr-FR" sz="1600" b="0" kern="1200" dirty="0">
                <a:solidFill>
                  <a:srgbClr val="030F40"/>
                </a:solidFill>
              </a:rPr>
              <a:t>Conditions : compléter 1 formulaire + facture + photo + RIB + justificatif de domicile - 1 kit par foyer</a:t>
            </a:r>
          </a:p>
          <a:p>
            <a:pPr marL="0" indent="0">
              <a:spcBef>
                <a:spcPts val="600"/>
              </a:spcBef>
            </a:pPr>
            <a:r>
              <a:rPr lang="fr-FR" sz="1600" b="0" kern="1200" dirty="0">
                <a:solidFill>
                  <a:srgbClr val="030F40"/>
                </a:solidFill>
              </a:rPr>
              <a:t>En 2023 : 48 aides pour 27m3 pour environ 2 400€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37AB8D-56FC-EDE3-A7CE-AFF0D4C660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684213" cy="466725"/>
          </a:xfrm>
        </p:spPr>
        <p:txBody>
          <a:bodyPr/>
          <a:lstStyle/>
          <a:p>
            <a:fld id="{A797B5BF-A6C0-481C-B019-0D9CAF9C2EBC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10" name="Image 9" descr="Une image contenant plein air, roue, pneu, Pièce auto&#10;&#10;Description générée automatiquement">
            <a:extLst>
              <a:ext uri="{FF2B5EF4-FFF2-40B4-BE49-F238E27FC236}">
                <a16:creationId xmlns:a16="http://schemas.microsoft.com/office/drawing/2014/main" id="{F0C9271F-768A-F0A1-379E-36F859B66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4461" y="3168627"/>
            <a:ext cx="2525528" cy="1894146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2F87BB-0DCD-94E2-F3A8-F48764476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8" t="38450" r="2751" b="27951"/>
          <a:stretch/>
        </p:blipFill>
        <p:spPr bwMode="auto">
          <a:xfrm>
            <a:off x="214994" y="3350378"/>
            <a:ext cx="2773064" cy="184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A95B214-7B29-6739-AAF8-5D77B6B8EA74}"/>
              </a:ext>
            </a:extLst>
          </p:cNvPr>
          <p:cNvSpPr txBox="1"/>
          <p:nvPr/>
        </p:nvSpPr>
        <p:spPr>
          <a:xfrm>
            <a:off x="2295769" y="537846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</a:pPr>
            <a:r>
              <a:rPr lang="fr-FR" sz="1800" b="0" kern="1200" dirty="0">
                <a:solidFill>
                  <a:srgbClr val="030F40"/>
                </a:solidFill>
              </a:rPr>
              <a:t>Choix sur 2024 de n’ouvrir que 4mois pour mieux gérer l’organisation en interne</a:t>
            </a:r>
          </a:p>
        </p:txBody>
      </p:sp>
    </p:spTree>
    <p:extLst>
      <p:ext uri="{BB962C8B-B14F-4D97-AF65-F5344CB8AC3E}">
        <p14:creationId xmlns:p14="http://schemas.microsoft.com/office/powerpoint/2010/main" val="181358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509139-002B-3D6F-F68D-7168E9057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7" y="980728"/>
            <a:ext cx="7921625" cy="1224136"/>
          </a:xfrm>
        </p:spPr>
        <p:txBody>
          <a:bodyPr/>
          <a:lstStyle/>
          <a:p>
            <a:pPr algn="ctr"/>
            <a:r>
              <a:rPr lang="fr-FR" sz="3600" dirty="0">
                <a:solidFill>
                  <a:srgbClr val="0F298F"/>
                </a:solidFill>
              </a:rPr>
              <a:t>Mise en place de la télérelève des compteurs d’eau</a:t>
            </a:r>
            <a:endParaRPr lang="fr-FR" sz="3200" dirty="0">
              <a:solidFill>
                <a:srgbClr val="0F298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F3DC487-6361-F825-8F64-769447714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8" y="2549526"/>
            <a:ext cx="16478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0">
            <a:extLst>
              <a:ext uri="{FF2B5EF4-FFF2-40B4-BE49-F238E27FC236}">
                <a16:creationId xmlns:a16="http://schemas.microsoft.com/office/drawing/2014/main" id="{D4D2B3C3-1925-59BA-2160-DBF18FCF7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70" y="2430462"/>
            <a:ext cx="2119313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">
            <a:extLst>
              <a:ext uri="{FF2B5EF4-FFF2-40B4-BE49-F238E27FC236}">
                <a16:creationId xmlns:a16="http://schemas.microsoft.com/office/drawing/2014/main" id="{BC241B2D-DE86-96AA-CE8D-5548D84C4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5000"/>
          <a:stretch>
            <a:fillRect/>
          </a:stretch>
        </p:blipFill>
        <p:spPr bwMode="auto">
          <a:xfrm>
            <a:off x="5076058" y="2544764"/>
            <a:ext cx="3614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27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7"/>
          <p:cNvSpPr>
            <a:spLocks noGrp="1"/>
          </p:cNvSpPr>
          <p:nvPr>
            <p:ph idx="1"/>
          </p:nvPr>
        </p:nvSpPr>
        <p:spPr>
          <a:xfrm>
            <a:off x="395920" y="1556792"/>
            <a:ext cx="8352160" cy="2592288"/>
          </a:xfrm>
        </p:spPr>
        <p:txBody>
          <a:bodyPr anchor="ctr"/>
          <a:lstStyle/>
          <a:p>
            <a:pPr marL="265113" lvl="2" indent="-265113">
              <a:defRPr/>
            </a:pPr>
            <a:r>
              <a:rPr lang="fr-FR" altLang="fr-FR" sz="2000" dirty="0"/>
              <a:t>Rendement de 61.7% en 2008, 80.8% en 2015</a:t>
            </a:r>
          </a:p>
          <a:p>
            <a:pPr marL="265113" lvl="2" indent="-265113">
              <a:defRPr/>
            </a:pPr>
            <a:r>
              <a:rPr lang="fr-FR" altLang="fr-FR" sz="2000" dirty="0"/>
              <a:t>Sectorisation en place depuis 2011</a:t>
            </a:r>
          </a:p>
          <a:p>
            <a:pPr marL="265113" lvl="2" indent="-265113" algn="just">
              <a:defRPr/>
            </a:pPr>
            <a:r>
              <a:rPr lang="fr-FR" altLang="fr-FR" sz="2000" dirty="0"/>
              <a:t>3 relèves manuelles par an en 2008 </a:t>
            </a:r>
            <a:r>
              <a:rPr lang="fr-FR" altLang="fr-FR" sz="2000" dirty="0">
                <a:sym typeface="Wingdings" panose="05000000000000000000" pitchFamily="2" charset="2"/>
              </a:rPr>
              <a:t> 1 relève manuelle par an à partir de 2011 (coût d’une relève : 3 € / compteur / an)</a:t>
            </a:r>
          </a:p>
          <a:p>
            <a:pPr marL="265113" lvl="2" indent="-265113" algn="just">
              <a:defRPr/>
            </a:pPr>
            <a:r>
              <a:rPr lang="fr-FR" altLang="fr-FR" sz="2000" dirty="0">
                <a:sym typeface="Wingdings" panose="05000000000000000000" pitchFamily="2" charset="2"/>
              </a:rPr>
              <a:t>Forte pression de service  fuites après compteur importantes</a:t>
            </a:r>
            <a:endParaRPr lang="fr-FR" altLang="fr-FR" sz="20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51522" y="404666"/>
            <a:ext cx="7921625" cy="7921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fr-FR" sz="2800" dirty="0">
                <a:solidFill>
                  <a:srgbClr val="0F298F"/>
                </a:solidFill>
                <a:latin typeface="+mj-lt"/>
                <a:ea typeface="+mj-ea"/>
                <a:cs typeface="+mj-cs"/>
              </a:rPr>
              <a:t>Quelques données techniques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" y="6381752"/>
            <a:ext cx="684213" cy="466725"/>
          </a:xfrm>
        </p:spPr>
        <p:txBody>
          <a:bodyPr/>
          <a:lstStyle/>
          <a:p>
            <a:pPr>
              <a:defRPr/>
            </a:pPr>
            <a:fld id="{2611DDE4-DCE5-4001-820D-12A4C2D987E2}" type="slidenum">
              <a:rPr lang="fr-FR" altLang="fr-FR" smtClean="0"/>
              <a:pPr>
                <a:defRPr/>
              </a:pPr>
              <a:t>4</a:t>
            </a:fld>
            <a:r>
              <a:rPr lang="fr-FR" altLang="fr-FR"/>
              <a:t> I</a:t>
            </a:r>
          </a:p>
        </p:txBody>
      </p:sp>
      <p:pic>
        <p:nvPicPr>
          <p:cNvPr id="1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2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26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755578" y="260648"/>
            <a:ext cx="7921625" cy="504354"/>
          </a:xfrm>
        </p:spPr>
        <p:txBody>
          <a:bodyPr/>
          <a:lstStyle/>
          <a:p>
            <a:pPr>
              <a:defRPr/>
            </a:pPr>
            <a:r>
              <a:rPr lang="fr-FR" sz="2400" dirty="0">
                <a:solidFill>
                  <a:srgbClr val="0F298F"/>
                </a:solidFill>
                <a:latin typeface="+mj-lt"/>
                <a:ea typeface="+mj-ea"/>
                <a:cs typeface="+mj-cs"/>
              </a:rPr>
              <a:t>Emergence du projet : ancienneté du parc compteur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" y="6381752"/>
            <a:ext cx="684213" cy="466725"/>
          </a:xfrm>
        </p:spPr>
        <p:txBody>
          <a:bodyPr/>
          <a:lstStyle/>
          <a:p>
            <a:pPr>
              <a:defRPr/>
            </a:pPr>
            <a:fld id="{2611DDE4-DCE5-4001-820D-12A4C2D987E2}" type="slidenum">
              <a:rPr lang="fr-FR" altLang="fr-FR" smtClean="0"/>
              <a:pPr>
                <a:defRPr/>
              </a:pPr>
              <a:t>5</a:t>
            </a:fld>
            <a:r>
              <a:rPr lang="fr-FR" altLang="fr-FR"/>
              <a:t> I</a:t>
            </a:r>
          </a:p>
        </p:txBody>
      </p:sp>
      <p:pic>
        <p:nvPicPr>
          <p:cNvPr id="1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2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95920" y="692698"/>
            <a:ext cx="8352160" cy="2285877"/>
          </a:xfrm>
        </p:spPr>
        <p:txBody>
          <a:bodyPr anchor="ctr"/>
          <a:lstStyle/>
          <a:p>
            <a:pPr marL="265113" lvl="2" indent="-265113" algn="just">
              <a:defRPr/>
            </a:pPr>
            <a:r>
              <a:rPr lang="fr-FR" altLang="fr-FR" sz="1800" dirty="0"/>
              <a:t>Emergence du projet en 2011 – 2012 : courrier de la DIRECCTE </a:t>
            </a:r>
            <a:r>
              <a:rPr lang="fr-FR" sz="1800" dirty="0"/>
              <a:t>pour connaître l’âge de notre parc compteur </a:t>
            </a:r>
            <a:r>
              <a:rPr lang="fr-FR" sz="1600" i="1" dirty="0"/>
              <a:t>(</a:t>
            </a:r>
            <a:r>
              <a:rPr lang="fr-FR" altLang="fr-FR" sz="1600" i="1" dirty="0"/>
              <a:t>lié à la mise en œuvre </a:t>
            </a:r>
            <a:r>
              <a:rPr lang="fr-FR" sz="1600" i="1" dirty="0"/>
              <a:t>de l’arrêté du 06/03/2007 relatif au contrôle des compteurs d’eau en service) </a:t>
            </a:r>
            <a:r>
              <a:rPr lang="fr-FR" sz="1800" dirty="0"/>
              <a:t>puis relance en 2014</a:t>
            </a:r>
          </a:p>
          <a:p>
            <a:pPr marL="265113" lvl="2" indent="-265113" algn="just">
              <a:defRPr/>
            </a:pPr>
            <a:r>
              <a:rPr lang="fr-FR" altLang="fr-FR" sz="1800" dirty="0"/>
              <a:t>2 solutions : renouvellement à l’identique ou mise en place d’une nouvelle technologie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1" y="2852938"/>
            <a:ext cx="4819069" cy="299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32040" y="3789040"/>
            <a:ext cx="4032448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  <a:buSzPct val="80000"/>
              <a:buFont typeface="Wingdings" panose="05000000000000000000" pitchFamily="2" charset="2"/>
              <a:buChar char=""/>
            </a:pP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60 </a:t>
            </a: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 des compteurs &gt;= à 15 ans</a:t>
            </a:r>
          </a:p>
          <a:p>
            <a:pPr>
              <a:lnSpc>
                <a:spcPct val="150000"/>
              </a:lnSpc>
              <a:buClr>
                <a:srgbClr val="00B0F0"/>
              </a:buClr>
              <a:buSzPct val="80000"/>
              <a:buFont typeface="Wingdings" panose="05000000000000000000" pitchFamily="2" charset="2"/>
              <a:buChar char=""/>
            </a:pP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Age moyen du parc = 11,5 ans </a:t>
            </a:r>
          </a:p>
        </p:txBody>
      </p:sp>
    </p:spTree>
    <p:extLst>
      <p:ext uri="{BB962C8B-B14F-4D97-AF65-F5344CB8AC3E}">
        <p14:creationId xmlns:p14="http://schemas.microsoft.com/office/powerpoint/2010/main" val="369023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50827" y="260351"/>
            <a:ext cx="7921625" cy="432346"/>
          </a:xfrm>
        </p:spPr>
        <p:txBody>
          <a:bodyPr/>
          <a:lstStyle/>
          <a:p>
            <a:pPr algn="ctr">
              <a:defRPr/>
            </a:pPr>
            <a:r>
              <a:rPr lang="fr-FR" sz="2800" dirty="0">
                <a:solidFill>
                  <a:srgbClr val="0F298F"/>
                </a:solidFill>
                <a:latin typeface="+mj-lt"/>
                <a:ea typeface="+mj-ea"/>
                <a:cs typeface="+mj-cs"/>
              </a:rPr>
              <a:t>Structuration de la démarche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" y="6381752"/>
            <a:ext cx="684213" cy="466725"/>
          </a:xfrm>
        </p:spPr>
        <p:txBody>
          <a:bodyPr/>
          <a:lstStyle/>
          <a:p>
            <a:pPr>
              <a:defRPr/>
            </a:pPr>
            <a:fld id="{2611DDE4-DCE5-4001-820D-12A4C2D987E2}" type="slidenum">
              <a:rPr lang="fr-FR" altLang="fr-FR" smtClean="0"/>
              <a:pPr>
                <a:defRPr/>
              </a:pPr>
              <a:t>6</a:t>
            </a:fld>
            <a:r>
              <a:rPr lang="fr-FR" altLang="fr-FR"/>
              <a:t> I</a:t>
            </a:r>
          </a:p>
        </p:txBody>
      </p:sp>
      <p:pic>
        <p:nvPicPr>
          <p:cNvPr id="1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2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50825" y="706748"/>
            <a:ext cx="8424936" cy="1800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65113" lvl="2" indent="-265113" algn="just"/>
            <a:r>
              <a:rPr lang="fr-FR" altLang="fr-FR" sz="1900" dirty="0"/>
              <a:t>Etude de faisabilité avec IDEAU sur les différentes solutions (techniques, fréquences, mode de gestion : location, achat…), rencontres avec différentes maîtrises d’ouvrage, journée AFNOR</a:t>
            </a:r>
          </a:p>
          <a:p>
            <a:pPr marL="265113" lvl="2" indent="-265113" algn="just"/>
            <a:r>
              <a:rPr lang="fr-FR" altLang="fr-FR" sz="1900" dirty="0"/>
              <a:t>Définition des objectifs :</a:t>
            </a:r>
            <a:endParaRPr lang="fr-FR" altLang="fr-FR" sz="2000" dirty="0"/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gray">
          <a:xfrm>
            <a:off x="684213" y="2276872"/>
            <a:ext cx="86409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1pPr>
            <a:lvl2pPr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cs typeface="+mn-cs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cs typeface="+mn-cs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cs typeface="+mn-cs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cs typeface="+mn-cs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altLang="fr-FR" sz="2000" b="1" dirty="0"/>
              <a:t>Améliorer la qualité de service aux usagers</a:t>
            </a:r>
          </a:p>
          <a:p>
            <a:pPr marL="481013" lvl="4" indent="-265113">
              <a:defRPr/>
            </a:pPr>
            <a:r>
              <a:rPr lang="fr-FR" altLang="fr-FR" sz="2000" dirty="0"/>
              <a:t>Facturation (facturations sur des consommations réelles), </a:t>
            </a:r>
          </a:p>
          <a:p>
            <a:pPr marL="481013" lvl="4" indent="-265113">
              <a:defRPr/>
            </a:pPr>
            <a:r>
              <a:rPr lang="fr-FR" altLang="fr-FR" sz="2000" dirty="0"/>
              <a:t>Plus de relèves manuelles,</a:t>
            </a:r>
          </a:p>
          <a:p>
            <a:pPr marL="481013" lvl="4" indent="-265113">
              <a:defRPr/>
            </a:pPr>
            <a:r>
              <a:rPr lang="fr-FR" altLang="fr-FR" sz="2000" dirty="0"/>
              <a:t>Détection des anomalies (surconsommation, compteur arrêté…), </a:t>
            </a:r>
          </a:p>
          <a:p>
            <a:pPr marL="481013" lvl="4" indent="-265113">
              <a:defRPr/>
            </a:pPr>
            <a:r>
              <a:rPr lang="fr-FR" altLang="fr-FR" sz="2000" dirty="0"/>
              <a:t>Mise en ligne d’un portail internet avec différents services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altLang="fr-FR" sz="2000" b="1" dirty="0"/>
              <a:t>Améliorer le rendement de réseau, préserver la ressource</a:t>
            </a:r>
            <a:endParaRPr lang="fr-FR" altLang="fr-FR" sz="2000" b="1" kern="0" dirty="0"/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altLang="fr-FR" sz="2000" b="1" kern="0" dirty="0"/>
              <a:t>Assurer le renouvellement du parc compteur  (compteurs avant 2012) et adapter le dimensionnement à la consommation réelle</a:t>
            </a:r>
          </a:p>
        </p:txBody>
      </p:sp>
    </p:spTree>
    <p:extLst>
      <p:ext uri="{BB962C8B-B14F-4D97-AF65-F5344CB8AC3E}">
        <p14:creationId xmlns:p14="http://schemas.microsoft.com/office/powerpoint/2010/main" val="246856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" y="6381752"/>
            <a:ext cx="684213" cy="466725"/>
          </a:xfrm>
        </p:spPr>
        <p:txBody>
          <a:bodyPr/>
          <a:lstStyle/>
          <a:p>
            <a:pPr>
              <a:defRPr/>
            </a:pPr>
            <a:fld id="{2611DDE4-DCE5-4001-820D-12A4C2D987E2}" type="slidenum">
              <a:rPr lang="fr-FR" altLang="fr-FR" smtClean="0"/>
              <a:pPr>
                <a:defRPr/>
              </a:pPr>
              <a:t>7</a:t>
            </a:fld>
            <a:r>
              <a:rPr lang="fr-FR" altLang="fr-FR"/>
              <a:t> I</a:t>
            </a:r>
          </a:p>
        </p:txBody>
      </p:sp>
      <p:pic>
        <p:nvPicPr>
          <p:cNvPr id="1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2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7"/>
          <p:cNvSpPr txBox="1">
            <a:spLocks/>
          </p:cNvSpPr>
          <p:nvPr/>
        </p:nvSpPr>
        <p:spPr bwMode="gray">
          <a:xfrm>
            <a:off x="343729" y="721500"/>
            <a:ext cx="8352160" cy="220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+mn-ea"/>
                <a:cs typeface="+mn-cs"/>
              </a:defRPr>
            </a:lvl1pPr>
            <a:lvl2pPr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cs typeface="+mn-cs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cs typeface="+mn-cs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cs typeface="+mn-cs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cs typeface="+mn-cs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65113" lvl="2" indent="-265113">
              <a:defRPr/>
            </a:pPr>
            <a:r>
              <a:rPr lang="fr-FR" altLang="fr-FR" sz="1800" dirty="0">
                <a:sym typeface="Wingdings" panose="05000000000000000000" pitchFamily="2" charset="2"/>
              </a:rPr>
              <a:t>Choix de la télérelève fixe longue portée</a:t>
            </a:r>
            <a:endParaRPr lang="fr-FR" altLang="fr-FR" sz="1800" dirty="0"/>
          </a:p>
          <a:p>
            <a:pPr lvl="2" algn="just"/>
            <a:r>
              <a:rPr lang="fr-FR" altLang="fr-FR" sz="1800" dirty="0"/>
              <a:t>AMO (IDEAU) : lancement d’un marché de services, de fournitures et de travaux en 2015 de 13 ans comprenant :</a:t>
            </a:r>
          </a:p>
          <a:p>
            <a:pPr lvl="4" algn="just"/>
            <a:r>
              <a:rPr lang="fr-FR" altLang="fr-FR" sz="1600" kern="0" dirty="0"/>
              <a:t>1 an de déploiement et 12 ans d’exploitation. </a:t>
            </a:r>
          </a:p>
          <a:p>
            <a:pPr lvl="4" algn="just"/>
            <a:r>
              <a:rPr lang="fr-FR" altLang="fr-FR" sz="1600" dirty="0"/>
              <a:t>L’investissement </a:t>
            </a:r>
          </a:p>
          <a:p>
            <a:pPr lvl="4" algn="just"/>
            <a:r>
              <a:rPr lang="fr-FR" altLang="fr-FR" sz="1600" dirty="0"/>
              <a:t>Le fonctionnement et le traitement des données</a:t>
            </a:r>
          </a:p>
        </p:txBody>
      </p: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5A8322F6-168A-6C8C-F3D5-72DDF7661F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7" y="260351"/>
            <a:ext cx="7921625" cy="432346"/>
          </a:xfrm>
        </p:spPr>
        <p:txBody>
          <a:bodyPr/>
          <a:lstStyle/>
          <a:p>
            <a:pPr algn="ctr">
              <a:defRPr/>
            </a:pPr>
            <a:r>
              <a:rPr lang="fr-FR" sz="2800" dirty="0">
                <a:solidFill>
                  <a:srgbClr val="0F298F"/>
                </a:solidFill>
                <a:latin typeface="+mj-lt"/>
                <a:ea typeface="+mj-ea"/>
                <a:cs typeface="+mj-cs"/>
              </a:rPr>
              <a:t>Lancement du marché</a:t>
            </a:r>
          </a:p>
        </p:txBody>
      </p:sp>
      <p:grpSp>
        <p:nvGrpSpPr>
          <p:cNvPr id="18434" name="Groupe 28">
            <a:extLst>
              <a:ext uri="{FF2B5EF4-FFF2-40B4-BE49-F238E27FC236}">
                <a16:creationId xmlns:a16="http://schemas.microsoft.com/office/drawing/2014/main" id="{9F8F916B-55E8-9BA3-A91D-0ED342046C3C}"/>
              </a:ext>
            </a:extLst>
          </p:cNvPr>
          <p:cNvGrpSpPr>
            <a:grpSpLocks/>
          </p:cNvGrpSpPr>
          <p:nvPr/>
        </p:nvGrpSpPr>
        <p:grpSpPr bwMode="auto">
          <a:xfrm>
            <a:off x="379609" y="3185294"/>
            <a:ext cx="8280400" cy="2232025"/>
            <a:chOff x="41511" y="1224842"/>
            <a:chExt cx="10778798" cy="2687102"/>
          </a:xfrm>
        </p:grpSpPr>
        <p:pic>
          <p:nvPicPr>
            <p:cNvPr id="18449" name="Picture 6" descr="D:\Documents\Documents\COMMANDES Cyana\CLIENTS\Ondeo Systems\emeteur.png">
              <a:extLst>
                <a:ext uri="{FF2B5EF4-FFF2-40B4-BE49-F238E27FC236}">
                  <a16:creationId xmlns:a16="http://schemas.microsoft.com/office/drawing/2014/main" id="{95927BDF-44ED-0C40-E864-D87BAC79A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978" y="1347268"/>
              <a:ext cx="757884" cy="181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D5B8FD4-6AEE-A81D-7A8A-04EAC5BEAD3B}"/>
                </a:ext>
              </a:extLst>
            </p:cNvPr>
            <p:cNvSpPr/>
            <p:nvPr/>
          </p:nvSpPr>
          <p:spPr>
            <a:xfrm>
              <a:off x="8884010" y="2291274"/>
              <a:ext cx="1640791" cy="1588181"/>
            </a:xfrm>
            <a:prstGeom prst="ellipse">
              <a:avLst/>
            </a:prstGeom>
            <a:solidFill>
              <a:srgbClr val="00B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algn="ctr">
                <a:defRPr/>
              </a:pPr>
              <a:endParaRPr lang="fr-FR" baseline="-25000" dirty="0"/>
            </a:p>
          </p:txBody>
        </p:sp>
        <p:sp>
          <p:nvSpPr>
            <p:cNvPr id="18451" name="Rectangle 12">
              <a:extLst>
                <a:ext uri="{FF2B5EF4-FFF2-40B4-BE49-F238E27FC236}">
                  <a16:creationId xmlns:a16="http://schemas.microsoft.com/office/drawing/2014/main" id="{E1ED8E12-AE9A-F436-9E86-857945536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5076" y="2782070"/>
              <a:ext cx="2042162" cy="526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6080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080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080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080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08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altLang="fr-FR" sz="1200" b="1" dirty="0">
                  <a:solidFill>
                    <a:schemeClr val="bg1"/>
                  </a:solidFill>
                </a:rPr>
                <a:t>Restitution de données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1ACA1A0-4E1C-F18A-5BF8-8BE3DC8C4871}"/>
                </a:ext>
              </a:extLst>
            </p:cNvPr>
            <p:cNvSpPr/>
            <p:nvPr/>
          </p:nvSpPr>
          <p:spPr>
            <a:xfrm>
              <a:off x="882571" y="2371543"/>
              <a:ext cx="1516802" cy="1349285"/>
            </a:xfrm>
            <a:prstGeom prst="ellipse">
              <a:avLst/>
            </a:prstGeom>
            <a:solidFill>
              <a:srgbClr val="00B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algn="ctr">
                <a:defRPr/>
              </a:pPr>
              <a:endParaRPr lang="fr-FR" baseline="-25000" dirty="0"/>
            </a:p>
          </p:txBody>
        </p:sp>
        <p:sp>
          <p:nvSpPr>
            <p:cNvPr id="18453" name="Rectangle 14">
              <a:extLst>
                <a:ext uri="{FF2B5EF4-FFF2-40B4-BE49-F238E27FC236}">
                  <a16:creationId xmlns:a16="http://schemas.microsoft.com/office/drawing/2014/main" id="{0B5B60D0-5C5C-3959-CEA5-A15F8A3F4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977" y="2927100"/>
              <a:ext cx="2042162" cy="31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6080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080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080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080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08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altLang="fr-FR" sz="1100" b="1">
                  <a:solidFill>
                    <a:schemeClr val="bg1"/>
                  </a:solidFill>
                </a:rPr>
                <a:t>Emetteurs</a:t>
              </a:r>
            </a:p>
          </p:txBody>
        </p:sp>
        <p:pic>
          <p:nvPicPr>
            <p:cNvPr id="18454" name="Picture 3" descr="D:\Documents\Documents\COMMANDES Cyana\CLIENTS\Ondeo Systems\capteur2.png">
              <a:extLst>
                <a:ext uri="{FF2B5EF4-FFF2-40B4-BE49-F238E27FC236}">
                  <a16:creationId xmlns:a16="http://schemas.microsoft.com/office/drawing/2014/main" id="{FE186AC9-9F4F-6FFB-B2CE-89568CCF2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1" y="2018764"/>
              <a:ext cx="965618" cy="158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4" descr="D:\Documents\Documents\COMMANDES Cyana\CLIENTS\Ondeo Systems\ondes.png">
              <a:extLst>
                <a:ext uri="{FF2B5EF4-FFF2-40B4-BE49-F238E27FC236}">
                  <a16:creationId xmlns:a16="http://schemas.microsoft.com/office/drawing/2014/main" id="{E653FAA6-A026-B83A-32DF-D745BE1051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116" y="1657002"/>
              <a:ext cx="1178931" cy="103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Picture 5" descr="D:\Documents\Documents\COMMANDES Cyana\CLIENTS\Ondeo Systems\flèche-bleu2.png">
              <a:extLst>
                <a:ext uri="{FF2B5EF4-FFF2-40B4-BE49-F238E27FC236}">
                  <a16:creationId xmlns:a16="http://schemas.microsoft.com/office/drawing/2014/main" id="{2F8CF022-72F7-027D-8828-937EC76D0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582" y="2927277"/>
              <a:ext cx="845073" cy="500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47C14E5D-9B40-CD07-4277-1E3046256A94}"/>
                </a:ext>
              </a:extLst>
            </p:cNvPr>
            <p:cNvSpPr/>
            <p:nvPr/>
          </p:nvSpPr>
          <p:spPr>
            <a:xfrm>
              <a:off x="3409885" y="2291274"/>
              <a:ext cx="1673855" cy="1620670"/>
            </a:xfrm>
            <a:prstGeom prst="ellipse">
              <a:avLst/>
            </a:prstGeom>
            <a:solidFill>
              <a:srgbClr val="00B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algn="ctr">
                <a:defRPr/>
              </a:pPr>
              <a:endParaRPr lang="fr-FR" baseline="-25000" dirty="0">
                <a:solidFill>
                  <a:srgbClr val="00B0DF"/>
                </a:solidFill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A87E3CAF-0B7B-5D21-CA07-4FD58BC79931}"/>
                </a:ext>
              </a:extLst>
            </p:cNvPr>
            <p:cNvSpPr/>
            <p:nvPr/>
          </p:nvSpPr>
          <p:spPr>
            <a:xfrm>
              <a:off x="6189310" y="2291274"/>
              <a:ext cx="1713119" cy="1588181"/>
            </a:xfrm>
            <a:prstGeom prst="ellipse">
              <a:avLst/>
            </a:prstGeom>
            <a:solidFill>
              <a:srgbClr val="00B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algn="ctr">
                <a:defRPr/>
              </a:pPr>
              <a:endParaRPr lang="fr-FR" baseline="-25000" dirty="0"/>
            </a:p>
          </p:txBody>
        </p:sp>
        <p:pic>
          <p:nvPicPr>
            <p:cNvPr id="18459" name="Picture 5" descr="D:\Documents\Documents\COMMANDES Cyana\CLIENTS\Ondeo Systems\flèche-bleu2.png">
              <a:extLst>
                <a:ext uri="{FF2B5EF4-FFF2-40B4-BE49-F238E27FC236}">
                  <a16:creationId xmlns:a16="http://schemas.microsoft.com/office/drawing/2014/main" id="{6E275899-BD7F-EBDA-0E02-C3D6EB92E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1400" y="2927277"/>
              <a:ext cx="768249" cy="45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0" name="Picture 7" descr="D:\Documents\Documents\COMMANDES Cyana\CLIENTS\Ondeo Systems\gestion-données.png">
              <a:extLst>
                <a:ext uri="{FF2B5EF4-FFF2-40B4-BE49-F238E27FC236}">
                  <a16:creationId xmlns:a16="http://schemas.microsoft.com/office/drawing/2014/main" id="{FB70C5FF-D537-4923-A3AB-C5A97F56E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259" y="1224842"/>
              <a:ext cx="1347350" cy="1787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1" name="Rectangle 22">
              <a:extLst>
                <a:ext uri="{FF2B5EF4-FFF2-40B4-BE49-F238E27FC236}">
                  <a16:creationId xmlns:a16="http://schemas.microsoft.com/office/drawing/2014/main" id="{3CAD84A2-D2B7-8595-2D47-C3344CECE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4587" y="2782070"/>
              <a:ext cx="1856511" cy="526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6080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080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080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080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08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altLang="fr-FR" sz="1200" b="1">
                  <a:solidFill>
                    <a:schemeClr val="bg1"/>
                  </a:solidFill>
                </a:rPr>
                <a:t>Traitement de données</a:t>
              </a:r>
            </a:p>
          </p:txBody>
        </p:sp>
        <p:sp>
          <p:nvSpPr>
            <p:cNvPr id="18462" name="Rectangle 23">
              <a:extLst>
                <a:ext uri="{FF2B5EF4-FFF2-40B4-BE49-F238E27FC236}">
                  <a16:creationId xmlns:a16="http://schemas.microsoft.com/office/drawing/2014/main" id="{D319E842-531E-9497-B552-EB7F57B1F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466" y="2768492"/>
              <a:ext cx="2042163" cy="748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6080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080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080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080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08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altLang="fr-FR" sz="1100" b="1">
                  <a:solidFill>
                    <a:schemeClr val="bg1"/>
                  </a:solidFill>
                </a:rPr>
                <a:t>Transport et collecte de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altLang="fr-FR" sz="1100" b="1">
                  <a:solidFill>
                    <a:schemeClr val="bg1"/>
                  </a:solidFill>
                </a:rPr>
                <a:t>données</a:t>
              </a:r>
            </a:p>
          </p:txBody>
        </p:sp>
        <p:pic>
          <p:nvPicPr>
            <p:cNvPr id="18463" name="Picture 5" descr="D:\Documents\Documents\COMMANDES Cyana\CLIENTS\Ondeo Systems\flèche-bleu2.png">
              <a:extLst>
                <a:ext uri="{FF2B5EF4-FFF2-40B4-BE49-F238E27FC236}">
                  <a16:creationId xmlns:a16="http://schemas.microsoft.com/office/drawing/2014/main" id="{B6A83CBA-C3DD-9B5A-7FC1-D4A4147DE0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281" y="2927277"/>
              <a:ext cx="845073" cy="500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4" name="Picture 8" descr="D:\Documents\Documents\COMMANDES Cyana\CLIENTS\Ondeo Systems\restitutions-particuliers.png">
              <a:extLst>
                <a:ext uri="{FF2B5EF4-FFF2-40B4-BE49-F238E27FC236}">
                  <a16:creationId xmlns:a16="http://schemas.microsoft.com/office/drawing/2014/main" id="{6FC48C49-AF66-7DB6-8C9F-247F3AC73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466" y="1304234"/>
              <a:ext cx="2445843" cy="134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17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9" name="Groupe 31">
            <a:extLst>
              <a:ext uri="{FF2B5EF4-FFF2-40B4-BE49-F238E27FC236}">
                <a16:creationId xmlns:a16="http://schemas.microsoft.com/office/drawing/2014/main" id="{4B2F2F4B-9CC9-B15B-7BB3-4380D3809C17}"/>
              </a:ext>
            </a:extLst>
          </p:cNvPr>
          <p:cNvGrpSpPr>
            <a:grpSpLocks/>
          </p:cNvGrpSpPr>
          <p:nvPr/>
        </p:nvGrpSpPr>
        <p:grpSpPr bwMode="auto">
          <a:xfrm>
            <a:off x="1403648" y="3157615"/>
            <a:ext cx="7348538" cy="2211388"/>
            <a:chOff x="1257158" y="4293096"/>
            <a:chExt cx="7348728" cy="2212022"/>
          </a:xfrm>
        </p:grpSpPr>
        <p:pic>
          <p:nvPicPr>
            <p:cNvPr id="18442" name="Picture 9" descr="H:\Agence IDF\Radio Orange\PVC_LYONNAISE_DES_EAUX\01 Site a site\Oise\Dossier DOE a faire\201601211429_EGLISE CAUFFRY _  2VT Réalisées\Photos ApTvx + Light\Light\201601211429_EGLISE CAUFFRY (40)-800.jpg">
              <a:extLst>
                <a:ext uri="{FF2B5EF4-FFF2-40B4-BE49-F238E27FC236}">
                  <a16:creationId xmlns:a16="http://schemas.microsoft.com/office/drawing/2014/main" id="{CC6A02D7-F563-EEB7-9909-B618F34D5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213" y="4660919"/>
              <a:ext cx="2779723" cy="174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9" descr="H:\Agence IDF\Radio Orange\PVC_LYONNAISE_DES_EAUX\01 Site a site\Oise\Dossier DOE a faire\201601211429_EGLISE CAUFFRY _  2VT Réalisées\Photos ApTvx + Light\Light\201601211429_EGLISE CAUFFRY (40)-800.jpg">
              <a:extLst>
                <a:ext uri="{FF2B5EF4-FFF2-40B4-BE49-F238E27FC236}">
                  <a16:creationId xmlns:a16="http://schemas.microsoft.com/office/drawing/2014/main" id="{43FAB4F9-BEAF-D503-1203-11F16B4727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1174" y="4293096"/>
              <a:ext cx="1454712" cy="221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0" descr="H:\Agence IDF\Radio Orange\PVC_LYONNAISE_DES_EAUX\01 Site a site\Oise\Dossier DOE a faire\201601211429_EGLISE CAUFFRY _  2VT Réalisées\Photos ApTvx + Light\Light\201601211429_EGLISE CAUFFRY (39)-800.jpg">
              <a:extLst>
                <a:ext uri="{FF2B5EF4-FFF2-40B4-BE49-F238E27FC236}">
                  <a16:creationId xmlns:a16="http://schemas.microsoft.com/office/drawing/2014/main" id="{1A1D983B-42BF-AD81-740D-11C242AF6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158" y="4652263"/>
              <a:ext cx="2778250" cy="174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Oval 27">
              <a:extLst>
                <a:ext uri="{FF2B5EF4-FFF2-40B4-BE49-F238E27FC236}">
                  <a16:creationId xmlns:a16="http://schemas.microsoft.com/office/drawing/2014/main" id="{35D1947D-9976-0E11-FF80-940B684B0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189" y="4999708"/>
              <a:ext cx="193078" cy="279439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EF429361-6283-219D-3525-9B6355BE5EC4}"/>
                </a:ext>
              </a:extLst>
            </p:cNvPr>
            <p:cNvCxnSpPr/>
            <p:nvPr/>
          </p:nvCxnSpPr>
          <p:spPr>
            <a:xfrm>
              <a:off x="2520841" y="5139477"/>
              <a:ext cx="1878062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7" name="Oval 27">
              <a:extLst>
                <a:ext uri="{FF2B5EF4-FFF2-40B4-BE49-F238E27FC236}">
                  <a16:creationId xmlns:a16="http://schemas.microsoft.com/office/drawing/2014/main" id="{B51C656B-8B56-290B-ECA7-C80E8672B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917" y="4999708"/>
              <a:ext cx="601340" cy="1121467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0F750F8C-2349-7D76-06C9-8D546FF8BC09}"/>
                </a:ext>
              </a:extLst>
            </p:cNvPr>
            <p:cNvCxnSpPr/>
            <p:nvPr/>
          </p:nvCxnSpPr>
          <p:spPr>
            <a:xfrm flipV="1">
              <a:off x="5735612" y="5587280"/>
              <a:ext cx="2220969" cy="8575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6" name="Espace réservé du numéro de diapositive 2">
            <a:extLst>
              <a:ext uri="{FF2B5EF4-FFF2-40B4-BE49-F238E27FC236}">
                <a16:creationId xmlns:a16="http://schemas.microsoft.com/office/drawing/2014/main" id="{3B578A84-81A1-6C82-5759-890EA070D6D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" y="6381752"/>
            <a:ext cx="684213" cy="46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FDFE40-0D66-4E9E-8A94-96D6B317C60A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r>
              <a:rPr lang="fr-FR" altLang="fr-FR" sz="1200">
                <a:solidFill>
                  <a:srgbClr val="898989"/>
                </a:solidFill>
              </a:rPr>
              <a:t> I</a:t>
            </a:r>
          </a:p>
        </p:txBody>
      </p:sp>
      <p:pic>
        <p:nvPicPr>
          <p:cNvPr id="18437" name="Image 10">
            <a:extLst>
              <a:ext uri="{FF2B5EF4-FFF2-40B4-BE49-F238E27FC236}">
                <a16:creationId xmlns:a16="http://schemas.microsoft.com/office/drawing/2014/main" id="{3A27E663-4C3C-FE2C-8F9B-F12EC695B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" y="3516679"/>
            <a:ext cx="102552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B698A00-F109-04BC-9AF6-1B0EEA66A754}"/>
              </a:ext>
            </a:extLst>
          </p:cNvPr>
          <p:cNvSpPr txBox="1"/>
          <p:nvPr/>
        </p:nvSpPr>
        <p:spPr>
          <a:xfrm>
            <a:off x="250826" y="810367"/>
            <a:ext cx="88931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-265113">
              <a:defRPr/>
            </a:pPr>
            <a:r>
              <a:rPr lang="fr-FR" altLang="fr-FR" kern="0" dirty="0"/>
              <a:t>Solution SUEZ retenue. Engagement de 97 % de compteurs </a:t>
            </a:r>
            <a:r>
              <a:rPr lang="fr-FR" altLang="fr-FR" kern="0" dirty="0" err="1"/>
              <a:t>télérelevés</a:t>
            </a:r>
            <a:r>
              <a:rPr lang="fr-FR" altLang="fr-FR" kern="0" dirty="0"/>
              <a:t> 1 fois par jour. Pilotage du rendement de réseau via AQUADVANCED</a:t>
            </a:r>
          </a:p>
          <a:p>
            <a:pPr marL="0" lvl="2" indent="-265113">
              <a:defRPr/>
            </a:pPr>
            <a:endParaRPr lang="fr-FR" altLang="fr-FR" kern="0" dirty="0"/>
          </a:p>
          <a:p>
            <a:pPr marL="0" lvl="2" indent="-265113">
              <a:defRPr/>
            </a:pPr>
            <a:r>
              <a:rPr lang="fr-FR" altLang="fr-FR" sz="1800" b="1" dirty="0">
                <a:sym typeface="Wingdings 3" panose="05040102010807070707" pitchFamily="18" charset="2"/>
              </a:rPr>
              <a:t>Au 31/12/2022 : 10167 équipés (97 % du parc) : </a:t>
            </a:r>
          </a:p>
          <a:p>
            <a:pPr marL="20637" lvl="2" indent="-285750">
              <a:buFont typeface="Arial" panose="020B0604020202020204" pitchFamily="34" charset="0"/>
              <a:buChar char="•"/>
              <a:defRPr/>
            </a:pPr>
            <a:r>
              <a:rPr lang="fr-FR" altLang="fr-FR" sz="1800" dirty="0">
                <a:sym typeface="Wingdings 3" panose="05040102010807070707" pitchFamily="18" charset="2"/>
              </a:rPr>
              <a:t>8650 compteurs + 470 têtes changés</a:t>
            </a:r>
          </a:p>
          <a:p>
            <a:pPr marL="20637" lvl="2" indent="-285750">
              <a:buFont typeface="Arial" panose="020B0604020202020204" pitchFamily="34" charset="0"/>
              <a:buChar char="•"/>
              <a:defRPr/>
            </a:pPr>
            <a:r>
              <a:rPr lang="fr-FR" altLang="fr-FR" kern="0" dirty="0">
                <a:cs typeface="+mn-cs"/>
              </a:rPr>
              <a:t>20 récepteurs posés. </a:t>
            </a:r>
          </a:p>
          <a:p>
            <a:pPr marL="20637" lvl="2" indent="-285750">
              <a:buFont typeface="Arial" panose="020B0604020202020204" pitchFamily="34" charset="0"/>
              <a:buChar char="•"/>
              <a:defRPr/>
            </a:pPr>
            <a:r>
              <a:rPr lang="fr-FR" altLang="fr-FR" sz="1800" b="1" dirty="0">
                <a:sym typeface="Wingdings 3" panose="05040102010807070707" pitchFamily="18" charset="2"/>
              </a:rPr>
              <a:t>Maintenance et fin du déploiement en régie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9B66BB1C-2232-A5CD-043B-4DE84EF8BB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7" y="260351"/>
            <a:ext cx="7921625" cy="432346"/>
          </a:xfrm>
        </p:spPr>
        <p:txBody>
          <a:bodyPr/>
          <a:lstStyle/>
          <a:p>
            <a:pPr algn="ctr">
              <a:defRPr/>
            </a:pPr>
            <a:r>
              <a:rPr lang="fr-FR" sz="2800" dirty="0">
                <a:solidFill>
                  <a:srgbClr val="0F298F"/>
                </a:solidFill>
                <a:latin typeface="+mj-lt"/>
                <a:ea typeface="+mj-ea"/>
                <a:cs typeface="+mj-cs"/>
              </a:rPr>
              <a:t>Démarrage du marché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2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50827" y="260351"/>
            <a:ext cx="7921625" cy="576362"/>
          </a:xfrm>
        </p:spPr>
        <p:txBody>
          <a:bodyPr/>
          <a:lstStyle/>
          <a:p>
            <a:pPr algn="ctr">
              <a:defRPr/>
            </a:pPr>
            <a:r>
              <a:rPr lang="fr-FR" sz="2800" dirty="0">
                <a:solidFill>
                  <a:srgbClr val="0F298F"/>
                </a:solidFill>
                <a:latin typeface="+mj-lt"/>
                <a:ea typeface="+mj-ea"/>
                <a:cs typeface="+mj-cs"/>
              </a:rPr>
              <a:t>Déploiement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FAF9E2-402C-60BC-5101-CA71497D66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" y="6381752"/>
            <a:ext cx="684213" cy="466725"/>
          </a:xfrm>
        </p:spPr>
        <p:txBody>
          <a:bodyPr/>
          <a:lstStyle/>
          <a:p>
            <a:pPr>
              <a:defRPr/>
            </a:pPr>
            <a:fld id="{2611DDE4-DCE5-4001-820D-12A4C2D987E2}" type="slidenum">
              <a:rPr lang="fr-FR" altLang="fr-FR" smtClean="0"/>
              <a:pPr>
                <a:defRPr/>
              </a:pPr>
              <a:t>9</a:t>
            </a:fld>
            <a:r>
              <a:rPr lang="fr-FR" altLang="fr-FR"/>
              <a:t> I</a:t>
            </a:r>
          </a:p>
        </p:txBody>
      </p:sp>
      <p:sp>
        <p:nvSpPr>
          <p:cNvPr id="3" name="Espace réservé du contenu 7">
            <a:extLst>
              <a:ext uri="{FF2B5EF4-FFF2-40B4-BE49-F238E27FC236}">
                <a16:creationId xmlns:a16="http://schemas.microsoft.com/office/drawing/2014/main" id="{16E18010-F2C9-CAA2-34F1-44648C70E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706748"/>
            <a:ext cx="6041124" cy="4954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65113" lvl="2" indent="-265113" algn="just"/>
            <a:r>
              <a:rPr lang="fr-FR" altLang="fr-FR" sz="1800" dirty="0"/>
              <a:t> Réunions publiques, lettre d’information avec factures de fin d’année, articles de presse et supports de communication externes, </a:t>
            </a:r>
          </a:p>
          <a:p>
            <a:pPr marL="265113" lvl="2" indent="-265113" algn="just"/>
            <a:r>
              <a:rPr lang="fr-FR" altLang="fr-FR" sz="1800" dirty="0"/>
              <a:t>Démarrage du renouvellement de compteurs : début janvier à juillet 2017</a:t>
            </a:r>
          </a:p>
          <a:p>
            <a:pPr marL="265113" lvl="2" indent="-265113" algn="just"/>
            <a:r>
              <a:rPr lang="fr-FR" altLang="fr-FR" sz="1800" dirty="0"/>
              <a:t>Utilisation du logiciel de gestion clientèle INCOM pour gérer l’ensemble des interventions (logiciel de facturation de l’eau)</a:t>
            </a:r>
          </a:p>
          <a:p>
            <a:pPr marL="265113" lvl="2" indent="-265113" algn="just"/>
            <a:r>
              <a:rPr lang="fr-FR" altLang="fr-FR" sz="1800" dirty="0"/>
              <a:t>Envoi d’un courrier aux abonnés 8jours avant pour les informer du lancement</a:t>
            </a:r>
          </a:p>
          <a:p>
            <a:pPr marL="265113" lvl="2" indent="-265113" algn="just"/>
            <a:r>
              <a:rPr lang="fr-FR" altLang="fr-FR" sz="1800" dirty="0"/>
              <a:t>Prises de rendez-vous pour compteurs inaccessibles et en cas d’indisponibilité aux horaires indiqués</a:t>
            </a:r>
          </a:p>
        </p:txBody>
      </p:sp>
      <p:pic>
        <p:nvPicPr>
          <p:cNvPr id="5" name="Image 13">
            <a:extLst>
              <a:ext uri="{FF2B5EF4-FFF2-40B4-BE49-F238E27FC236}">
                <a16:creationId xmlns:a16="http://schemas.microsoft.com/office/drawing/2014/main" id="{CB1149D6-BCBF-8A50-4A34-04BEF88FD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4" t="19157" r="21699" b="9268"/>
          <a:stretch/>
        </p:blipFill>
        <p:spPr bwMode="auto">
          <a:xfrm rot="649649">
            <a:off x="7007817" y="936519"/>
            <a:ext cx="1567120" cy="231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3">
            <a:extLst>
              <a:ext uri="{FF2B5EF4-FFF2-40B4-BE49-F238E27FC236}">
                <a16:creationId xmlns:a16="http://schemas.microsoft.com/office/drawing/2014/main" id="{F20D073C-C646-E345-3C27-E7F2FB13B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9" t="19157" r="50284" b="9268"/>
          <a:stretch/>
        </p:blipFill>
        <p:spPr bwMode="auto">
          <a:xfrm>
            <a:off x="6560545" y="1879949"/>
            <a:ext cx="1827879" cy="27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284259"/>
      </p:ext>
    </p:extLst>
  </p:cSld>
  <p:clrMapOvr>
    <a:masterClrMapping/>
  </p:clrMapOvr>
</p:sld>
</file>

<file path=ppt/theme/theme1.xml><?xml version="1.0" encoding="utf-8"?>
<a:theme xmlns:a="http://schemas.openxmlformats.org/drawingml/2006/main" name="Pages de contenus">
  <a:themeElements>
    <a:clrScheme name="SUEZ">
      <a:dk1>
        <a:srgbClr val="000000"/>
      </a:dk1>
      <a:lt1>
        <a:srgbClr val="FFFFFF"/>
      </a:lt1>
      <a:dk2>
        <a:srgbClr val="767C97"/>
      </a:dk2>
      <a:lt2>
        <a:srgbClr val="D5D6DE"/>
      </a:lt2>
      <a:accent1>
        <a:srgbClr val="3D466C"/>
      </a:accent1>
      <a:accent2>
        <a:srgbClr val="C4DE51"/>
      </a:accent2>
      <a:accent3>
        <a:srgbClr val="ABAFBF"/>
      </a:accent3>
      <a:accent4>
        <a:srgbClr val="E0E7C7"/>
      </a:accent4>
      <a:accent5>
        <a:srgbClr val="030F40"/>
      </a:accent5>
      <a:accent6>
        <a:srgbClr val="AADC14"/>
      </a:accent6>
      <a:hlink>
        <a:srgbClr val="030F40"/>
      </a:hlink>
      <a:folHlink>
        <a:srgbClr val="030F4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 - Tex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 et contenu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d4141a-d190-4fe0-a00a-64ac6791d904" xsi:nil="true"/>
    <lcf76f155ced4ddcb4097134ff3c332f xmlns="6cdeb152-993c-4a74-9519-4ca5dbe9ecf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31582727D4724F86975595A9C3AA09" ma:contentTypeVersion="18" ma:contentTypeDescription="Crée un document." ma:contentTypeScope="" ma:versionID="f4b87800550df890404a8d919b0a9b24">
  <xsd:schema xmlns:xsd="http://www.w3.org/2001/XMLSchema" xmlns:xs="http://www.w3.org/2001/XMLSchema" xmlns:p="http://schemas.microsoft.com/office/2006/metadata/properties" xmlns:ns2="6cdeb152-993c-4a74-9519-4ca5dbe9ecf1" xmlns:ns3="71d4141a-d190-4fe0-a00a-64ac6791d904" targetNamespace="http://schemas.microsoft.com/office/2006/metadata/properties" ma:root="true" ma:fieldsID="39c32ba8919527749416594850262b26" ns2:_="" ns3:_="">
    <xsd:import namespace="6cdeb152-993c-4a74-9519-4ca5dbe9ecf1"/>
    <xsd:import namespace="71d4141a-d190-4fe0-a00a-64ac6791d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eb152-993c-4a74-9519-4ca5dbe9ec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eca4ab0c-5b82-41ff-8a78-d06409a741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4141a-d190-4fe0-a00a-64ac6791d9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d737a0-c0d3-4caa-a207-4d7224e7ad34}" ma:internalName="TaxCatchAll" ma:showField="CatchAllData" ma:web="71d4141a-d190-4fe0-a00a-64ac6791d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B53366-D70B-4F03-B396-CB4EAC95933A}">
  <ds:schemaRefs>
    <ds:schemaRef ds:uri="http://schemas.microsoft.com/office/2006/metadata/properties"/>
    <ds:schemaRef ds:uri="http://schemas.microsoft.com/office/infopath/2007/PartnerControls"/>
    <ds:schemaRef ds:uri="30d573f8-32b5-4cc2-8ba1-a29f7b243618"/>
    <ds:schemaRef ds:uri="951522d8-bd50-45a5-9245-76b696a62931"/>
  </ds:schemaRefs>
</ds:datastoreItem>
</file>

<file path=customXml/itemProps2.xml><?xml version="1.0" encoding="utf-8"?>
<ds:datastoreItem xmlns:ds="http://schemas.openxmlformats.org/officeDocument/2006/customXml" ds:itemID="{568F42FD-6286-4FD6-A2C6-0A313CAFE51C}"/>
</file>

<file path=customXml/itemProps3.xml><?xml version="1.0" encoding="utf-8"?>
<ds:datastoreItem xmlns:ds="http://schemas.openxmlformats.org/officeDocument/2006/customXml" ds:itemID="{D070E1AD-6FDC-492D-8FCC-4570C48E71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FR_SUEZ_version2010_v2</Template>
  <TotalTime>3336</TotalTime>
  <Words>1701</Words>
  <Application>Microsoft Office PowerPoint</Application>
  <PresentationFormat>Affichage à l'écran (4:3)</PresentationFormat>
  <Paragraphs>207</Paragraphs>
  <Slides>26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Quicksand SemiBold</vt:lpstr>
      <vt:lpstr>Wingdings</vt:lpstr>
      <vt:lpstr>Wingdings 3</vt:lpstr>
      <vt:lpstr>Pages de contenus</vt:lpstr>
      <vt:lpstr>Communauté de communes du Liancourtois   la Vallée dorée  Economies d’eau potable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Etape 1 Diagnostic :  Equilibres nombre d’abonnés/ volumes/recettes</vt:lpstr>
      <vt:lpstr>Etape 1 Diagnostic :  Usager-types retenus pour les scénarios</vt:lpstr>
      <vt:lpstr>Etape 1 Diagnostic : Définition des volumes  </vt:lpstr>
      <vt:lpstr>Etape 3 : définition des objectifs et seuils</vt:lpstr>
      <vt:lpstr>Volume par Usager-type et effet sur la facture si l’usager baisse ses volumes de 10%</vt:lpstr>
      <vt:lpstr>Présentation PowerPoint</vt:lpstr>
      <vt:lpstr>Présentation PowerPoint</vt:lpstr>
      <vt:lpstr>Présentation PowerPoint</vt:lpstr>
    </vt:vector>
  </TitlesOfParts>
  <Manager>SUEZ</Manager>
  <Company>SUEZ ENVIRONNEMENT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SUEZ</dc:subject>
  <dc:creator>Dubois, Nathalie</dc:creator>
  <cp:lastModifiedBy>Charlotte Defoly</cp:lastModifiedBy>
  <cp:revision>153</cp:revision>
  <cp:lastPrinted>2016-11-16T14:06:12Z</cp:lastPrinted>
  <dcterms:created xsi:type="dcterms:W3CDTF">2015-11-23T12:31:37Z</dcterms:created>
  <dcterms:modified xsi:type="dcterms:W3CDTF">2024-05-21T15:20:36Z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0x010100400EBFC95454524D8AC3FDEB8E74D5C6</vt:lpwstr>
  </property>
  <property fmtid="{D5CDD505-2E9C-101B-9397-08002B2CF9AE}" pid="3" name="MediaServiceImageTags">
    <vt:lpwstr/>
  </property>
</Properties>
</file>