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48" r:id="rId5"/>
    <p:sldId id="859" r:id="rId6"/>
    <p:sldId id="281" r:id="rId7"/>
    <p:sldId id="959" r:id="rId8"/>
    <p:sldId id="958" r:id="rId9"/>
    <p:sldId id="947" r:id="rId10"/>
    <p:sldId id="948" r:id="rId11"/>
    <p:sldId id="951" r:id="rId12"/>
    <p:sldId id="950" r:id="rId13"/>
    <p:sldId id="949" r:id="rId14"/>
    <p:sldId id="952" r:id="rId15"/>
    <p:sldId id="953" r:id="rId16"/>
    <p:sldId id="955" r:id="rId17"/>
    <p:sldId id="956" r:id="rId18"/>
    <p:sldId id="957" r:id="rId19"/>
    <p:sldId id="935" r:id="rId20"/>
    <p:sldId id="960" r:id="rId21"/>
    <p:sldId id="900" r:id="rId22"/>
    <p:sldId id="274" r:id="rId23"/>
  </p:sldIdLst>
  <p:sldSz cx="9144000" cy="6858000" type="screen4x3"/>
  <p:notesSz cx="6805613" cy="9944100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V - Adele SALLES" initials="E-AS" lastIdx="13" clrIdx="0">
    <p:extLst>
      <p:ext uri="{19B8F6BF-5375-455C-9EA6-DF929625EA0E}">
        <p15:presenceInfo xmlns:p15="http://schemas.microsoft.com/office/powerpoint/2012/main" userId="S-1-5-21-370288937-713164276-1541874228-49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700"/>
    <a:srgbClr val="73B9D9"/>
    <a:srgbClr val="EB690B"/>
    <a:srgbClr val="FF0000"/>
    <a:srgbClr val="FF7D0B"/>
    <a:srgbClr val="917B7C"/>
    <a:srgbClr val="CCFF66"/>
    <a:srgbClr val="99FFCC"/>
    <a:srgbClr val="C00000"/>
    <a:srgbClr val="FFC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7" autoAdjust="0"/>
    <p:restoredTop sz="96357" autoAdjust="0"/>
  </p:normalViewPr>
  <p:slideViewPr>
    <p:cSldViewPr>
      <p:cViewPr varScale="1">
        <p:scale>
          <a:sx n="86" d="100"/>
          <a:sy n="86" d="100"/>
        </p:scale>
        <p:origin x="158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 showGuides="1">
      <p:cViewPr varScale="1">
        <p:scale>
          <a:sx n="120" d="100"/>
          <a:sy n="120" d="100"/>
        </p:scale>
        <p:origin x="-5010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8098-6291-44CC-BA9F-6EEA0F70B92E}" type="datetimeFigureOut">
              <a:rPr lang="fr-FR" smtClean="0"/>
              <a:t>21/03/2019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80186-3AA9-491F-A442-D953A844F2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7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B028C-FF80-44E6-8F23-E9E2B41D8881}" type="datetimeFigureOut">
              <a:rPr lang="fr-FR" smtClean="0"/>
              <a:t>21/03/2019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50F6-80C9-4411-A692-B117F4BB229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19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21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11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CD5D8-7887-4FCE-97D9-BBE8B9B3F4E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71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</p:spTree>
    <p:extLst>
      <p:ext uri="{BB962C8B-B14F-4D97-AF65-F5344CB8AC3E}">
        <p14:creationId xmlns:p14="http://schemas.microsoft.com/office/powerpoint/2010/main" val="2203468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Interloc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0000" y="1916832"/>
            <a:ext cx="4680000" cy="360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indent="0">
              <a:spcBef>
                <a:spcPts val="1800"/>
              </a:spcBef>
              <a:buNone/>
              <a:defRPr sz="1600" b="0">
                <a:solidFill>
                  <a:schemeClr val="bg2"/>
                </a:solidFill>
              </a:defRPr>
            </a:lvl3pPr>
            <a:lvl4pPr marL="0" indent="0">
              <a:spcBef>
                <a:spcPts val="18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sz="1600" b="1"/>
            </a:lvl4pPr>
            <a:lvl5pPr marL="0" indent="0">
              <a:spcBef>
                <a:spcPts val="2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605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420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890" y="2164372"/>
            <a:ext cx="1741108" cy="1488465"/>
          </a:xfrm>
          <a:prstGeom prst="rect">
            <a:avLst/>
          </a:prstGeom>
        </p:spPr>
      </p:pic>
      <p:grpSp>
        <p:nvGrpSpPr>
          <p:cNvPr id="9" name="Groupe 8"/>
          <p:cNvGrpSpPr/>
          <p:nvPr userDrawn="1"/>
        </p:nvGrpSpPr>
        <p:grpSpPr>
          <a:xfrm>
            <a:off x="3771616" y="4140000"/>
            <a:ext cx="1423788" cy="522989"/>
            <a:chOff x="3739207" y="4883449"/>
            <a:chExt cx="1423788" cy="522989"/>
          </a:xfrm>
        </p:grpSpPr>
        <p:sp>
          <p:nvSpPr>
            <p:cNvPr id="10" name="ZoneTexte 9"/>
            <p:cNvSpPr txBox="1"/>
            <p:nvPr userDrawn="1"/>
          </p:nvSpPr>
          <p:spPr>
            <a:xfrm>
              <a:off x="3925286" y="4883449"/>
              <a:ext cx="1051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2"/>
                  </a:solidFill>
                </a:rPr>
                <a:t>www.sce.fr</a:t>
              </a:r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3739207" y="5129439"/>
              <a:ext cx="14237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0" dirty="0"/>
                <a:t>GROUPE</a:t>
              </a:r>
              <a:r>
                <a:rPr lang="fr-FR" sz="1200" b="0" baseline="0" dirty="0"/>
                <a:t> KERAN</a:t>
              </a:r>
              <a:endParaRPr lang="fr-FR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2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_ref-compl_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871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04800" y="1196752"/>
            <a:ext cx="3744000" cy="331200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>
              <a:spcBef>
                <a:spcPts val="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1">
                <a:solidFill>
                  <a:schemeClr val="tx1"/>
                </a:solidFill>
              </a:defRPr>
            </a:lvl2pPr>
            <a:lvl3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solidFill>
                  <a:schemeClr val="tx1"/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Intervenants</a:t>
            </a:r>
          </a:p>
          <a:p>
            <a:pPr lvl="1"/>
            <a:r>
              <a:rPr lang="fr-FR" dirty="0"/>
              <a:t>Noms sociétés </a:t>
            </a:r>
            <a:r>
              <a:rPr lang="fr-FR" dirty="0" err="1"/>
              <a:t>Keran</a:t>
            </a:r>
            <a:endParaRPr lang="fr-FR" dirty="0"/>
          </a:p>
          <a:p>
            <a:pPr lvl="0"/>
            <a:r>
              <a:rPr lang="fr-FR" dirty="0"/>
              <a:t>Client / Bénéficiaire</a:t>
            </a:r>
          </a:p>
          <a:p>
            <a:pPr lvl="2"/>
            <a:r>
              <a:rPr lang="fr-FR" dirty="0"/>
              <a:t>Noms clients / bénéficiaires</a:t>
            </a:r>
          </a:p>
          <a:p>
            <a:pPr lvl="0"/>
            <a:r>
              <a:rPr lang="fr-FR" dirty="0"/>
              <a:t>Partenaires</a:t>
            </a:r>
          </a:p>
          <a:p>
            <a:pPr lvl="2"/>
            <a:r>
              <a:rPr lang="fr-FR" dirty="0"/>
              <a:t>Noms partenaires</a:t>
            </a:r>
          </a:p>
          <a:p>
            <a:pPr lvl="2"/>
            <a:endParaRPr lang="fr-FR" dirty="0"/>
          </a:p>
          <a:p>
            <a:pPr lvl="0"/>
            <a:r>
              <a:rPr lang="fr-FR" dirty="0"/>
              <a:t>Missions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7" hasCustomPrompt="1"/>
          </p:nvPr>
        </p:nvSpPr>
        <p:spPr>
          <a:xfrm>
            <a:off x="602034" y="4744310"/>
            <a:ext cx="3753942" cy="1126800"/>
          </a:xfrm>
          <a:prstGeom prst="rect">
            <a:avLst/>
          </a:prstGeom>
          <a:solidFill>
            <a:srgbClr val="917B7C">
              <a:alpha val="60000"/>
            </a:srgbClr>
          </a:solidFill>
        </p:spPr>
        <p:txBody>
          <a:bodyPr anchor="ctr">
            <a:noAutofit/>
          </a:bodyPr>
          <a:lstStyle>
            <a:lvl1pPr marL="0" indent="0" algn="r">
              <a:spcBef>
                <a:spcPts val="300"/>
              </a:spcBef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spcBef>
                <a:spcPts val="300"/>
              </a:spcBef>
              <a:buNone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70000" indent="-180000" algn="r">
              <a:spcBef>
                <a:spcPts val="300"/>
              </a:spcBef>
              <a:buClr>
                <a:srgbClr val="FF7D0B"/>
              </a:buClr>
              <a:buSzPct val="80000"/>
              <a:buFont typeface="Wingdings 3" pitchFamily="18" charset="2"/>
              <a:buChar char="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Chiffre, info clé</a:t>
            </a:r>
          </a:p>
          <a:p>
            <a:pPr lvl="0"/>
            <a:r>
              <a:rPr lang="fr-FR" dirty="0"/>
              <a:t>Chiffre, info clé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332656"/>
            <a:ext cx="3751176" cy="711240"/>
          </a:xfrm>
          <a:prstGeom prst="rect">
            <a:avLst/>
          </a:prstGeom>
        </p:spPr>
        <p:txBody>
          <a:bodyPr r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400" b="1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r">
              <a:buNone/>
              <a:defRPr sz="1200" b="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0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E_Page de garde_Avec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377" y="0"/>
            <a:ext cx="9143623" cy="4784400"/>
            <a:chOff x="377" y="0"/>
            <a:chExt cx="9143623" cy="47844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377" y="0"/>
              <a:ext cx="9143622" cy="4784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003" r="13232"/>
            <a:stretch/>
          </p:blipFill>
          <p:spPr>
            <a:xfrm>
              <a:off x="4521987" y="0"/>
              <a:ext cx="4622013" cy="2729470"/>
            </a:xfrm>
            <a:prstGeom prst="rect">
              <a:avLst/>
            </a:prstGeom>
          </p:spPr>
        </p:pic>
      </p:grpSp>
      <p:pic>
        <p:nvPicPr>
          <p:cNvPr id="9" name="Image 8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90" y="5069792"/>
            <a:ext cx="1758684" cy="15034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5650" y="2520000"/>
            <a:ext cx="7560000" cy="126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5650" y="3713998"/>
            <a:ext cx="7560000" cy="72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3" hasCustomPrompt="1"/>
          </p:nvPr>
        </p:nvSpPr>
        <p:spPr>
          <a:xfrm>
            <a:off x="718492" y="5074443"/>
            <a:ext cx="1969547" cy="1494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insérer le logo client</a:t>
            </a:r>
          </a:p>
        </p:txBody>
      </p:sp>
      <p:sp>
        <p:nvSpPr>
          <p:cNvPr id="11" name="Espace réservé pour une image  12"/>
          <p:cNvSpPr>
            <a:spLocks noGrp="1"/>
          </p:cNvSpPr>
          <p:nvPr>
            <p:ph type="pic" sz="quarter" idx="14" hasCustomPrompt="1"/>
          </p:nvPr>
        </p:nvSpPr>
        <p:spPr>
          <a:xfrm>
            <a:off x="5004048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2</a:t>
            </a:r>
          </a:p>
        </p:txBody>
      </p:sp>
      <p:sp>
        <p:nvSpPr>
          <p:cNvPr id="12" name="Espace réservé pour une image  12"/>
          <p:cNvSpPr>
            <a:spLocks noGrp="1"/>
          </p:cNvSpPr>
          <p:nvPr>
            <p:ph type="pic" sz="quarter" idx="15" hasCustomPrompt="1"/>
          </p:nvPr>
        </p:nvSpPr>
        <p:spPr>
          <a:xfrm>
            <a:off x="3207879" y="5359435"/>
            <a:ext cx="1620000" cy="1209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00"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le logo partenaire 1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2947959" y="5069792"/>
            <a:ext cx="0" cy="149400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705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CE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0" y="1899270"/>
            <a:ext cx="9144000" cy="2376265"/>
            <a:chOff x="0" y="1899270"/>
            <a:chExt cx="9144000" cy="237626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899270"/>
              <a:ext cx="9143622" cy="23762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5189" r="22624" b="11496"/>
            <a:stretch/>
          </p:blipFill>
          <p:spPr bwMode="auto">
            <a:xfrm>
              <a:off x="6253784" y="1899270"/>
              <a:ext cx="2890216" cy="23762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800" y="2106125"/>
            <a:ext cx="5580000" cy="90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4800" y="3098171"/>
            <a:ext cx="5580000" cy="90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12" name="Image 11" descr="logo-S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19" name="Connecteur droit 18"/>
          <p:cNvCxnSpPr/>
          <p:nvPr userDrawn="1"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6729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5816" y="2160000"/>
            <a:ext cx="4600872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0"/>
              </a:spcBef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3000"/>
              </a:spcBef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>
              <a:spcBef>
                <a:spcPts val="3000"/>
              </a:spcBef>
              <a:buClr>
                <a:schemeClr val="bg2"/>
              </a:buClr>
              <a:buSzPct val="80000"/>
              <a:buFont typeface="Wingdings 3" pitchFamily="18" charset="2"/>
              <a:buNone/>
              <a:defRPr lang="fr-FR" sz="1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>
              <a:spcBef>
                <a:spcPts val="3000"/>
              </a:spcBef>
              <a:buClr>
                <a:schemeClr val="bg2"/>
              </a:buClr>
              <a:buFont typeface="Wingdings" pitchFamily="2" charset="2"/>
              <a:buNone/>
              <a:tabLst/>
              <a:defRPr lang="fr-FR" sz="18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2123808" y="212920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2123808" y="305522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6" hasCustomPrompt="1"/>
          </p:nvPr>
        </p:nvSpPr>
        <p:spPr>
          <a:xfrm>
            <a:off x="2123808" y="398124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7" hasCustomPrompt="1"/>
          </p:nvPr>
        </p:nvSpPr>
        <p:spPr>
          <a:xfrm>
            <a:off x="2123808" y="4907260"/>
            <a:ext cx="72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="0" cap="none" baseline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101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655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1 colonn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1620000"/>
            <a:ext cx="7920000" cy="39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13654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4"/>
          </p:nvPr>
        </p:nvSpPr>
        <p:spPr>
          <a:xfrm>
            <a:off x="4786275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2"/>
                </a:solidFill>
              </a:defRPr>
            </a:lvl1pPr>
            <a:lvl2pPr marL="0" indent="0">
              <a:spcBef>
                <a:spcPts val="600"/>
              </a:spcBef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600"/>
              </a:spcBef>
              <a:buNone/>
              <a:defRPr sz="1200" b="0">
                <a:solidFill>
                  <a:schemeClr val="tx1"/>
                </a:solidFill>
              </a:defRPr>
            </a:lvl3pPr>
            <a:lvl4pPr marL="270000" indent="-180000"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>
              <a:spcBef>
                <a:spcPts val="2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9234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792000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604800" y="2160000"/>
            <a:ext cx="7920000" cy="36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6044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_Text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800" y="2160000"/>
            <a:ext cx="3744000" cy="3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300"/>
              </a:spcBef>
              <a:buNone/>
              <a:defRPr sz="1200" b="0">
                <a:solidFill>
                  <a:schemeClr val="bg2"/>
                </a:solidFill>
              </a:defRPr>
            </a:lvl1pPr>
            <a:lvl2pPr marL="0" indent="0" algn="r">
              <a:spcBef>
                <a:spcPts val="300"/>
              </a:spcBef>
              <a:buNone/>
              <a:defRPr sz="1200" b="0">
                <a:solidFill>
                  <a:schemeClr val="tx1"/>
                </a:solidFill>
              </a:defRPr>
            </a:lvl2pPr>
            <a:lvl3pPr marL="0" indent="0" algn="r">
              <a:spcBef>
                <a:spcPts val="300"/>
              </a:spcBef>
              <a:buNone/>
              <a:defRPr sz="1200" b="0">
                <a:solidFill>
                  <a:schemeClr val="bg1">
                    <a:lumMod val="50000"/>
                  </a:schemeClr>
                </a:solidFill>
              </a:defRPr>
            </a:lvl3pPr>
            <a:lvl4pPr marL="270000" indent="-180000" algn="r">
              <a:spcBef>
                <a:spcPts val="3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defRPr sz="1200"/>
            </a:lvl4pPr>
            <a:lvl5pPr marL="414000" indent="-144000" algn="r"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tabLst/>
              <a:defRPr sz="12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E58E-02FE-4937-9B6C-E0C6ED37801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604800" y="1620000"/>
            <a:ext cx="3751176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4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pour une image  7"/>
          <p:cNvSpPr>
            <a:spLocks noGrp="1"/>
          </p:cNvSpPr>
          <p:nvPr>
            <p:ph type="pic" sz="quarter" idx="15"/>
          </p:nvPr>
        </p:nvSpPr>
        <p:spPr>
          <a:xfrm>
            <a:off x="4788024" y="16288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6"/>
          </p:nvPr>
        </p:nvSpPr>
        <p:spPr>
          <a:xfrm>
            <a:off x="4788024" y="3780000"/>
            <a:ext cx="3736776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b="0">
                <a:solidFill>
                  <a:srgbClr val="FF7D0B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3724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377" y="0"/>
            <a:ext cx="9143622" cy="900000"/>
            <a:chOff x="377" y="0"/>
            <a:chExt cx="9143622" cy="900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77" y="0"/>
              <a:ext cx="9143622" cy="90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654" r="5338" b="23535"/>
            <a:stretch/>
          </p:blipFill>
          <p:spPr>
            <a:xfrm>
              <a:off x="6096199" y="0"/>
              <a:ext cx="3047423" cy="900000"/>
            </a:xfrm>
            <a:prstGeom prst="rect">
              <a:avLst/>
            </a:prstGeom>
          </p:spPr>
        </p:pic>
      </p:grp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602034" y="6362104"/>
            <a:ext cx="7020000" cy="14287"/>
          </a:xfrm>
          <a:custGeom>
            <a:avLst/>
            <a:gdLst>
              <a:gd name="T0" fmla="*/ 2236 w 2268"/>
              <a:gd name="T1" fmla="*/ 2 h 4"/>
              <a:gd name="T2" fmla="*/ 2200 w 2268"/>
              <a:gd name="T3" fmla="*/ 2 h 4"/>
              <a:gd name="T4" fmla="*/ 2164 w 2268"/>
              <a:gd name="T5" fmla="*/ 2 h 4"/>
              <a:gd name="T6" fmla="*/ 2128 w 2268"/>
              <a:gd name="T7" fmla="*/ 2 h 4"/>
              <a:gd name="T8" fmla="*/ 2092 w 2268"/>
              <a:gd name="T9" fmla="*/ 2 h 4"/>
              <a:gd name="T10" fmla="*/ 2056 w 2268"/>
              <a:gd name="T11" fmla="*/ 2 h 4"/>
              <a:gd name="T12" fmla="*/ 2020 w 2268"/>
              <a:gd name="T13" fmla="*/ 2 h 4"/>
              <a:gd name="T14" fmla="*/ 1984 w 2268"/>
              <a:gd name="T15" fmla="*/ 2 h 4"/>
              <a:gd name="T16" fmla="*/ 1948 w 2268"/>
              <a:gd name="T17" fmla="*/ 2 h 4"/>
              <a:gd name="T18" fmla="*/ 1912 w 2268"/>
              <a:gd name="T19" fmla="*/ 2 h 4"/>
              <a:gd name="T20" fmla="*/ 1876 w 2268"/>
              <a:gd name="T21" fmla="*/ 2 h 4"/>
              <a:gd name="T22" fmla="*/ 1840 w 2268"/>
              <a:gd name="T23" fmla="*/ 2 h 4"/>
              <a:gd name="T24" fmla="*/ 1804 w 2268"/>
              <a:gd name="T25" fmla="*/ 2 h 4"/>
              <a:gd name="T26" fmla="*/ 1768 w 2268"/>
              <a:gd name="T27" fmla="*/ 2 h 4"/>
              <a:gd name="T28" fmla="*/ 1732 w 2268"/>
              <a:gd name="T29" fmla="*/ 2 h 4"/>
              <a:gd name="T30" fmla="*/ 1696 w 2268"/>
              <a:gd name="T31" fmla="*/ 2 h 4"/>
              <a:gd name="T32" fmla="*/ 1660 w 2268"/>
              <a:gd name="T33" fmla="*/ 2 h 4"/>
              <a:gd name="T34" fmla="*/ 1624 w 2268"/>
              <a:gd name="T35" fmla="*/ 2 h 4"/>
              <a:gd name="T36" fmla="*/ 1588 w 2268"/>
              <a:gd name="T37" fmla="*/ 2 h 4"/>
              <a:gd name="T38" fmla="*/ 1552 w 2268"/>
              <a:gd name="T39" fmla="*/ 2 h 4"/>
              <a:gd name="T40" fmla="*/ 1516 w 2268"/>
              <a:gd name="T41" fmla="*/ 2 h 4"/>
              <a:gd name="T42" fmla="*/ 1480 w 2268"/>
              <a:gd name="T43" fmla="*/ 2 h 4"/>
              <a:gd name="T44" fmla="*/ 1444 w 2268"/>
              <a:gd name="T45" fmla="*/ 2 h 4"/>
              <a:gd name="T46" fmla="*/ 1408 w 2268"/>
              <a:gd name="T47" fmla="*/ 2 h 4"/>
              <a:gd name="T48" fmla="*/ 1372 w 2268"/>
              <a:gd name="T49" fmla="*/ 2 h 4"/>
              <a:gd name="T50" fmla="*/ 1336 w 2268"/>
              <a:gd name="T51" fmla="*/ 2 h 4"/>
              <a:gd name="T52" fmla="*/ 1300 w 2268"/>
              <a:gd name="T53" fmla="*/ 2 h 4"/>
              <a:gd name="T54" fmla="*/ 1264 w 2268"/>
              <a:gd name="T55" fmla="*/ 2 h 4"/>
              <a:gd name="T56" fmla="*/ 1228 w 2268"/>
              <a:gd name="T57" fmla="*/ 2 h 4"/>
              <a:gd name="T58" fmla="*/ 1192 w 2268"/>
              <a:gd name="T59" fmla="*/ 2 h 4"/>
              <a:gd name="T60" fmla="*/ 1156 w 2268"/>
              <a:gd name="T61" fmla="*/ 2 h 4"/>
              <a:gd name="T62" fmla="*/ 1120 w 2268"/>
              <a:gd name="T63" fmla="*/ 2 h 4"/>
              <a:gd name="T64" fmla="*/ 1084 w 2268"/>
              <a:gd name="T65" fmla="*/ 2 h 4"/>
              <a:gd name="T66" fmla="*/ 1048 w 2268"/>
              <a:gd name="T67" fmla="*/ 2 h 4"/>
              <a:gd name="T68" fmla="*/ 1012 w 2268"/>
              <a:gd name="T69" fmla="*/ 2 h 4"/>
              <a:gd name="T70" fmla="*/ 976 w 2268"/>
              <a:gd name="T71" fmla="*/ 2 h 4"/>
              <a:gd name="T72" fmla="*/ 940 w 2268"/>
              <a:gd name="T73" fmla="*/ 2 h 4"/>
              <a:gd name="T74" fmla="*/ 904 w 2268"/>
              <a:gd name="T75" fmla="*/ 2 h 4"/>
              <a:gd name="T76" fmla="*/ 868 w 2268"/>
              <a:gd name="T77" fmla="*/ 2 h 4"/>
              <a:gd name="T78" fmla="*/ 832 w 2268"/>
              <a:gd name="T79" fmla="*/ 2 h 4"/>
              <a:gd name="T80" fmla="*/ 796 w 2268"/>
              <a:gd name="T81" fmla="*/ 2 h 4"/>
              <a:gd name="T82" fmla="*/ 760 w 2268"/>
              <a:gd name="T83" fmla="*/ 2 h 4"/>
              <a:gd name="T84" fmla="*/ 724 w 2268"/>
              <a:gd name="T85" fmla="*/ 2 h 4"/>
              <a:gd name="T86" fmla="*/ 688 w 2268"/>
              <a:gd name="T87" fmla="*/ 2 h 4"/>
              <a:gd name="T88" fmla="*/ 652 w 2268"/>
              <a:gd name="T89" fmla="*/ 2 h 4"/>
              <a:gd name="T90" fmla="*/ 616 w 2268"/>
              <a:gd name="T91" fmla="*/ 2 h 4"/>
              <a:gd name="T92" fmla="*/ 580 w 2268"/>
              <a:gd name="T93" fmla="*/ 2 h 4"/>
              <a:gd name="T94" fmla="*/ 544 w 2268"/>
              <a:gd name="T95" fmla="*/ 2 h 4"/>
              <a:gd name="T96" fmla="*/ 508 w 2268"/>
              <a:gd name="T97" fmla="*/ 2 h 4"/>
              <a:gd name="T98" fmla="*/ 472 w 2268"/>
              <a:gd name="T99" fmla="*/ 2 h 4"/>
              <a:gd name="T100" fmla="*/ 436 w 2268"/>
              <a:gd name="T101" fmla="*/ 2 h 4"/>
              <a:gd name="T102" fmla="*/ 400 w 2268"/>
              <a:gd name="T103" fmla="*/ 2 h 4"/>
              <a:gd name="T104" fmla="*/ 364 w 2268"/>
              <a:gd name="T105" fmla="*/ 2 h 4"/>
              <a:gd name="T106" fmla="*/ 328 w 2268"/>
              <a:gd name="T107" fmla="*/ 2 h 4"/>
              <a:gd name="T108" fmla="*/ 292 w 2268"/>
              <a:gd name="T109" fmla="*/ 2 h 4"/>
              <a:gd name="T110" fmla="*/ 256 w 2268"/>
              <a:gd name="T111" fmla="*/ 2 h 4"/>
              <a:gd name="T112" fmla="*/ 220 w 2268"/>
              <a:gd name="T113" fmla="*/ 2 h 4"/>
              <a:gd name="T114" fmla="*/ 184 w 2268"/>
              <a:gd name="T115" fmla="*/ 2 h 4"/>
              <a:gd name="T116" fmla="*/ 148 w 2268"/>
              <a:gd name="T117" fmla="*/ 2 h 4"/>
              <a:gd name="T118" fmla="*/ 112 w 2268"/>
              <a:gd name="T119" fmla="*/ 2 h 4"/>
              <a:gd name="T120" fmla="*/ 76 w 2268"/>
              <a:gd name="T121" fmla="*/ 2 h 4"/>
              <a:gd name="T122" fmla="*/ 40 w 2268"/>
              <a:gd name="T123" fmla="*/ 2 h 4"/>
              <a:gd name="T124" fmla="*/ 4 w 2268"/>
              <a:gd name="T125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68" h="4">
                <a:moveTo>
                  <a:pt x="2264" y="2"/>
                </a:moveTo>
                <a:cubicBezTo>
                  <a:pt x="2264" y="0"/>
                  <a:pt x="2265" y="0"/>
                  <a:pt x="2266" y="0"/>
                </a:cubicBezTo>
                <a:cubicBezTo>
                  <a:pt x="2266" y="0"/>
                  <a:pt x="2266" y="0"/>
                  <a:pt x="2266" y="0"/>
                </a:cubicBezTo>
                <a:cubicBezTo>
                  <a:pt x="2267" y="0"/>
                  <a:pt x="2268" y="0"/>
                  <a:pt x="2268" y="2"/>
                </a:cubicBezTo>
                <a:cubicBezTo>
                  <a:pt x="2268" y="2"/>
                  <a:pt x="2268" y="2"/>
                  <a:pt x="2268" y="2"/>
                </a:cubicBezTo>
                <a:cubicBezTo>
                  <a:pt x="2268" y="3"/>
                  <a:pt x="2267" y="4"/>
                  <a:pt x="2266" y="4"/>
                </a:cubicBezTo>
                <a:cubicBezTo>
                  <a:pt x="2266" y="4"/>
                  <a:pt x="2266" y="4"/>
                  <a:pt x="2266" y="4"/>
                </a:cubicBezTo>
                <a:cubicBezTo>
                  <a:pt x="2265" y="4"/>
                  <a:pt x="2264" y="3"/>
                  <a:pt x="2264" y="2"/>
                </a:cubicBezTo>
                <a:close/>
                <a:moveTo>
                  <a:pt x="2256" y="2"/>
                </a:moveTo>
                <a:cubicBezTo>
                  <a:pt x="2256" y="0"/>
                  <a:pt x="2257" y="0"/>
                  <a:pt x="2258" y="0"/>
                </a:cubicBezTo>
                <a:cubicBezTo>
                  <a:pt x="2258" y="0"/>
                  <a:pt x="2258" y="0"/>
                  <a:pt x="2258" y="0"/>
                </a:cubicBezTo>
                <a:cubicBezTo>
                  <a:pt x="2259" y="0"/>
                  <a:pt x="2260" y="0"/>
                  <a:pt x="2260" y="2"/>
                </a:cubicBezTo>
                <a:cubicBezTo>
                  <a:pt x="2260" y="2"/>
                  <a:pt x="2260" y="2"/>
                  <a:pt x="2260" y="2"/>
                </a:cubicBezTo>
                <a:cubicBezTo>
                  <a:pt x="2260" y="3"/>
                  <a:pt x="2259" y="4"/>
                  <a:pt x="2258" y="4"/>
                </a:cubicBezTo>
                <a:cubicBezTo>
                  <a:pt x="2258" y="4"/>
                  <a:pt x="2258" y="4"/>
                  <a:pt x="2258" y="4"/>
                </a:cubicBezTo>
                <a:cubicBezTo>
                  <a:pt x="2257" y="4"/>
                  <a:pt x="2256" y="3"/>
                  <a:pt x="2256" y="2"/>
                </a:cubicBezTo>
                <a:close/>
                <a:moveTo>
                  <a:pt x="2248" y="2"/>
                </a:moveTo>
                <a:cubicBezTo>
                  <a:pt x="2248" y="0"/>
                  <a:pt x="2249" y="0"/>
                  <a:pt x="2250" y="0"/>
                </a:cubicBezTo>
                <a:cubicBezTo>
                  <a:pt x="2250" y="0"/>
                  <a:pt x="2250" y="0"/>
                  <a:pt x="2250" y="0"/>
                </a:cubicBezTo>
                <a:cubicBezTo>
                  <a:pt x="2251" y="0"/>
                  <a:pt x="2252" y="0"/>
                  <a:pt x="2252" y="2"/>
                </a:cubicBezTo>
                <a:cubicBezTo>
                  <a:pt x="2252" y="2"/>
                  <a:pt x="2252" y="2"/>
                  <a:pt x="2252" y="2"/>
                </a:cubicBezTo>
                <a:cubicBezTo>
                  <a:pt x="2252" y="3"/>
                  <a:pt x="2251" y="4"/>
                  <a:pt x="2250" y="4"/>
                </a:cubicBezTo>
                <a:cubicBezTo>
                  <a:pt x="2250" y="4"/>
                  <a:pt x="2250" y="4"/>
                  <a:pt x="2250" y="4"/>
                </a:cubicBezTo>
                <a:cubicBezTo>
                  <a:pt x="2249" y="4"/>
                  <a:pt x="2248" y="3"/>
                  <a:pt x="2248" y="2"/>
                </a:cubicBezTo>
                <a:close/>
                <a:moveTo>
                  <a:pt x="2240" y="2"/>
                </a:moveTo>
                <a:cubicBezTo>
                  <a:pt x="2240" y="0"/>
                  <a:pt x="2241" y="0"/>
                  <a:pt x="2242" y="0"/>
                </a:cubicBezTo>
                <a:cubicBezTo>
                  <a:pt x="2242" y="0"/>
                  <a:pt x="2242" y="0"/>
                  <a:pt x="2242" y="0"/>
                </a:cubicBezTo>
                <a:cubicBezTo>
                  <a:pt x="2243" y="0"/>
                  <a:pt x="2244" y="0"/>
                  <a:pt x="2244" y="2"/>
                </a:cubicBezTo>
                <a:cubicBezTo>
                  <a:pt x="2244" y="2"/>
                  <a:pt x="2244" y="2"/>
                  <a:pt x="2244" y="2"/>
                </a:cubicBezTo>
                <a:cubicBezTo>
                  <a:pt x="2244" y="3"/>
                  <a:pt x="2243" y="4"/>
                  <a:pt x="2242" y="4"/>
                </a:cubicBezTo>
                <a:cubicBezTo>
                  <a:pt x="2242" y="4"/>
                  <a:pt x="2242" y="4"/>
                  <a:pt x="2242" y="4"/>
                </a:cubicBezTo>
                <a:cubicBezTo>
                  <a:pt x="2241" y="4"/>
                  <a:pt x="2240" y="3"/>
                  <a:pt x="2240" y="2"/>
                </a:cubicBezTo>
                <a:close/>
                <a:moveTo>
                  <a:pt x="2232" y="2"/>
                </a:moveTo>
                <a:cubicBezTo>
                  <a:pt x="2232" y="0"/>
                  <a:pt x="2233" y="0"/>
                  <a:pt x="2234" y="0"/>
                </a:cubicBezTo>
                <a:cubicBezTo>
                  <a:pt x="2234" y="0"/>
                  <a:pt x="2234" y="0"/>
                  <a:pt x="2234" y="0"/>
                </a:cubicBezTo>
                <a:cubicBezTo>
                  <a:pt x="2235" y="0"/>
                  <a:pt x="2236" y="0"/>
                  <a:pt x="2236" y="2"/>
                </a:cubicBezTo>
                <a:cubicBezTo>
                  <a:pt x="2236" y="2"/>
                  <a:pt x="2236" y="2"/>
                  <a:pt x="2236" y="2"/>
                </a:cubicBezTo>
                <a:cubicBezTo>
                  <a:pt x="2236" y="3"/>
                  <a:pt x="2235" y="4"/>
                  <a:pt x="2234" y="4"/>
                </a:cubicBezTo>
                <a:cubicBezTo>
                  <a:pt x="2234" y="4"/>
                  <a:pt x="2234" y="4"/>
                  <a:pt x="2234" y="4"/>
                </a:cubicBezTo>
                <a:cubicBezTo>
                  <a:pt x="2233" y="4"/>
                  <a:pt x="2232" y="3"/>
                  <a:pt x="2232" y="2"/>
                </a:cubicBezTo>
                <a:close/>
                <a:moveTo>
                  <a:pt x="2224" y="2"/>
                </a:moveTo>
                <a:cubicBezTo>
                  <a:pt x="2224" y="0"/>
                  <a:pt x="2225" y="0"/>
                  <a:pt x="2226" y="0"/>
                </a:cubicBezTo>
                <a:cubicBezTo>
                  <a:pt x="2226" y="0"/>
                  <a:pt x="2226" y="0"/>
                  <a:pt x="2226" y="0"/>
                </a:cubicBezTo>
                <a:cubicBezTo>
                  <a:pt x="2227" y="0"/>
                  <a:pt x="2228" y="0"/>
                  <a:pt x="2228" y="2"/>
                </a:cubicBezTo>
                <a:cubicBezTo>
                  <a:pt x="2228" y="2"/>
                  <a:pt x="2228" y="2"/>
                  <a:pt x="2228" y="2"/>
                </a:cubicBezTo>
                <a:cubicBezTo>
                  <a:pt x="2228" y="3"/>
                  <a:pt x="2227" y="4"/>
                  <a:pt x="2226" y="4"/>
                </a:cubicBezTo>
                <a:cubicBezTo>
                  <a:pt x="2226" y="4"/>
                  <a:pt x="2226" y="4"/>
                  <a:pt x="2226" y="4"/>
                </a:cubicBezTo>
                <a:cubicBezTo>
                  <a:pt x="2225" y="4"/>
                  <a:pt x="2224" y="3"/>
                  <a:pt x="2224" y="2"/>
                </a:cubicBezTo>
                <a:close/>
                <a:moveTo>
                  <a:pt x="2216" y="2"/>
                </a:moveTo>
                <a:cubicBezTo>
                  <a:pt x="2216" y="0"/>
                  <a:pt x="2217" y="0"/>
                  <a:pt x="2218" y="0"/>
                </a:cubicBezTo>
                <a:cubicBezTo>
                  <a:pt x="2218" y="0"/>
                  <a:pt x="2218" y="0"/>
                  <a:pt x="2218" y="0"/>
                </a:cubicBezTo>
                <a:cubicBezTo>
                  <a:pt x="2219" y="0"/>
                  <a:pt x="2220" y="0"/>
                  <a:pt x="2220" y="2"/>
                </a:cubicBezTo>
                <a:cubicBezTo>
                  <a:pt x="2220" y="2"/>
                  <a:pt x="2220" y="2"/>
                  <a:pt x="2220" y="2"/>
                </a:cubicBezTo>
                <a:cubicBezTo>
                  <a:pt x="2220" y="3"/>
                  <a:pt x="2219" y="4"/>
                  <a:pt x="2218" y="4"/>
                </a:cubicBezTo>
                <a:cubicBezTo>
                  <a:pt x="2218" y="4"/>
                  <a:pt x="2218" y="4"/>
                  <a:pt x="2218" y="4"/>
                </a:cubicBezTo>
                <a:cubicBezTo>
                  <a:pt x="2217" y="4"/>
                  <a:pt x="2216" y="3"/>
                  <a:pt x="2216" y="2"/>
                </a:cubicBezTo>
                <a:close/>
                <a:moveTo>
                  <a:pt x="2208" y="2"/>
                </a:moveTo>
                <a:cubicBezTo>
                  <a:pt x="2208" y="0"/>
                  <a:pt x="2209" y="0"/>
                  <a:pt x="2210" y="0"/>
                </a:cubicBezTo>
                <a:cubicBezTo>
                  <a:pt x="2210" y="0"/>
                  <a:pt x="2210" y="0"/>
                  <a:pt x="2210" y="0"/>
                </a:cubicBezTo>
                <a:cubicBezTo>
                  <a:pt x="2211" y="0"/>
                  <a:pt x="2212" y="0"/>
                  <a:pt x="2212" y="2"/>
                </a:cubicBezTo>
                <a:cubicBezTo>
                  <a:pt x="2212" y="2"/>
                  <a:pt x="2212" y="2"/>
                  <a:pt x="2212" y="2"/>
                </a:cubicBezTo>
                <a:cubicBezTo>
                  <a:pt x="2212" y="3"/>
                  <a:pt x="2211" y="4"/>
                  <a:pt x="2210" y="4"/>
                </a:cubicBezTo>
                <a:cubicBezTo>
                  <a:pt x="2210" y="4"/>
                  <a:pt x="2210" y="4"/>
                  <a:pt x="2210" y="4"/>
                </a:cubicBezTo>
                <a:cubicBezTo>
                  <a:pt x="2209" y="4"/>
                  <a:pt x="2208" y="3"/>
                  <a:pt x="2208" y="2"/>
                </a:cubicBezTo>
                <a:close/>
                <a:moveTo>
                  <a:pt x="2200" y="2"/>
                </a:moveTo>
                <a:cubicBezTo>
                  <a:pt x="2200" y="0"/>
                  <a:pt x="2201" y="0"/>
                  <a:pt x="2202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03" y="0"/>
                  <a:pt x="2204" y="0"/>
                  <a:pt x="2204" y="2"/>
                </a:cubicBezTo>
                <a:cubicBezTo>
                  <a:pt x="2204" y="2"/>
                  <a:pt x="2204" y="2"/>
                  <a:pt x="2204" y="2"/>
                </a:cubicBezTo>
                <a:cubicBezTo>
                  <a:pt x="2204" y="3"/>
                  <a:pt x="2203" y="4"/>
                  <a:pt x="2202" y="4"/>
                </a:cubicBezTo>
                <a:cubicBezTo>
                  <a:pt x="2202" y="4"/>
                  <a:pt x="2202" y="4"/>
                  <a:pt x="2202" y="4"/>
                </a:cubicBezTo>
                <a:cubicBezTo>
                  <a:pt x="2201" y="4"/>
                  <a:pt x="2200" y="3"/>
                  <a:pt x="2200" y="2"/>
                </a:cubicBezTo>
                <a:close/>
                <a:moveTo>
                  <a:pt x="2192" y="2"/>
                </a:moveTo>
                <a:cubicBezTo>
                  <a:pt x="2192" y="0"/>
                  <a:pt x="2193" y="0"/>
                  <a:pt x="2194" y="0"/>
                </a:cubicBezTo>
                <a:cubicBezTo>
                  <a:pt x="2194" y="0"/>
                  <a:pt x="2194" y="0"/>
                  <a:pt x="2194" y="0"/>
                </a:cubicBezTo>
                <a:cubicBezTo>
                  <a:pt x="2195" y="0"/>
                  <a:pt x="2196" y="0"/>
                  <a:pt x="2196" y="2"/>
                </a:cubicBezTo>
                <a:cubicBezTo>
                  <a:pt x="2196" y="2"/>
                  <a:pt x="2196" y="2"/>
                  <a:pt x="2196" y="2"/>
                </a:cubicBezTo>
                <a:cubicBezTo>
                  <a:pt x="2196" y="3"/>
                  <a:pt x="2195" y="4"/>
                  <a:pt x="2194" y="4"/>
                </a:cubicBezTo>
                <a:cubicBezTo>
                  <a:pt x="2194" y="4"/>
                  <a:pt x="2194" y="4"/>
                  <a:pt x="2194" y="4"/>
                </a:cubicBezTo>
                <a:cubicBezTo>
                  <a:pt x="2193" y="4"/>
                  <a:pt x="2192" y="3"/>
                  <a:pt x="2192" y="2"/>
                </a:cubicBezTo>
                <a:close/>
                <a:moveTo>
                  <a:pt x="2184" y="2"/>
                </a:moveTo>
                <a:cubicBezTo>
                  <a:pt x="2184" y="0"/>
                  <a:pt x="2185" y="0"/>
                  <a:pt x="2186" y="0"/>
                </a:cubicBezTo>
                <a:cubicBezTo>
                  <a:pt x="2186" y="0"/>
                  <a:pt x="2186" y="0"/>
                  <a:pt x="2186" y="0"/>
                </a:cubicBezTo>
                <a:cubicBezTo>
                  <a:pt x="2187" y="0"/>
                  <a:pt x="2188" y="0"/>
                  <a:pt x="2188" y="2"/>
                </a:cubicBezTo>
                <a:cubicBezTo>
                  <a:pt x="2188" y="2"/>
                  <a:pt x="2188" y="2"/>
                  <a:pt x="2188" y="2"/>
                </a:cubicBezTo>
                <a:cubicBezTo>
                  <a:pt x="2188" y="3"/>
                  <a:pt x="2187" y="4"/>
                  <a:pt x="2186" y="4"/>
                </a:cubicBezTo>
                <a:cubicBezTo>
                  <a:pt x="2186" y="4"/>
                  <a:pt x="2186" y="4"/>
                  <a:pt x="2186" y="4"/>
                </a:cubicBezTo>
                <a:cubicBezTo>
                  <a:pt x="2185" y="4"/>
                  <a:pt x="2184" y="3"/>
                  <a:pt x="2184" y="2"/>
                </a:cubicBezTo>
                <a:close/>
                <a:moveTo>
                  <a:pt x="2176" y="2"/>
                </a:moveTo>
                <a:cubicBezTo>
                  <a:pt x="2176" y="0"/>
                  <a:pt x="2177" y="0"/>
                  <a:pt x="2178" y="0"/>
                </a:cubicBezTo>
                <a:cubicBezTo>
                  <a:pt x="2178" y="0"/>
                  <a:pt x="2178" y="0"/>
                  <a:pt x="2178" y="0"/>
                </a:cubicBezTo>
                <a:cubicBezTo>
                  <a:pt x="2179" y="0"/>
                  <a:pt x="2180" y="0"/>
                  <a:pt x="2180" y="2"/>
                </a:cubicBezTo>
                <a:cubicBezTo>
                  <a:pt x="2180" y="2"/>
                  <a:pt x="2180" y="2"/>
                  <a:pt x="2180" y="2"/>
                </a:cubicBezTo>
                <a:cubicBezTo>
                  <a:pt x="2180" y="3"/>
                  <a:pt x="2179" y="4"/>
                  <a:pt x="2178" y="4"/>
                </a:cubicBezTo>
                <a:cubicBezTo>
                  <a:pt x="2178" y="4"/>
                  <a:pt x="2178" y="4"/>
                  <a:pt x="2178" y="4"/>
                </a:cubicBezTo>
                <a:cubicBezTo>
                  <a:pt x="2177" y="4"/>
                  <a:pt x="2176" y="3"/>
                  <a:pt x="2176" y="2"/>
                </a:cubicBezTo>
                <a:close/>
                <a:moveTo>
                  <a:pt x="2168" y="2"/>
                </a:moveTo>
                <a:cubicBezTo>
                  <a:pt x="2168" y="0"/>
                  <a:pt x="2169" y="0"/>
                  <a:pt x="2170" y="0"/>
                </a:cubicBezTo>
                <a:cubicBezTo>
                  <a:pt x="2170" y="0"/>
                  <a:pt x="2170" y="0"/>
                  <a:pt x="2170" y="0"/>
                </a:cubicBezTo>
                <a:cubicBezTo>
                  <a:pt x="2171" y="0"/>
                  <a:pt x="2172" y="0"/>
                  <a:pt x="2172" y="2"/>
                </a:cubicBezTo>
                <a:cubicBezTo>
                  <a:pt x="2172" y="2"/>
                  <a:pt x="2172" y="2"/>
                  <a:pt x="2172" y="2"/>
                </a:cubicBezTo>
                <a:cubicBezTo>
                  <a:pt x="2172" y="3"/>
                  <a:pt x="2171" y="4"/>
                  <a:pt x="2170" y="4"/>
                </a:cubicBezTo>
                <a:cubicBezTo>
                  <a:pt x="2170" y="4"/>
                  <a:pt x="2170" y="4"/>
                  <a:pt x="2170" y="4"/>
                </a:cubicBezTo>
                <a:cubicBezTo>
                  <a:pt x="2169" y="4"/>
                  <a:pt x="2168" y="3"/>
                  <a:pt x="2168" y="2"/>
                </a:cubicBezTo>
                <a:close/>
                <a:moveTo>
                  <a:pt x="2160" y="2"/>
                </a:moveTo>
                <a:cubicBezTo>
                  <a:pt x="2160" y="0"/>
                  <a:pt x="2161" y="0"/>
                  <a:pt x="2162" y="0"/>
                </a:cubicBezTo>
                <a:cubicBezTo>
                  <a:pt x="2162" y="0"/>
                  <a:pt x="2162" y="0"/>
                  <a:pt x="2162" y="0"/>
                </a:cubicBezTo>
                <a:cubicBezTo>
                  <a:pt x="2163" y="0"/>
                  <a:pt x="2164" y="0"/>
                  <a:pt x="2164" y="2"/>
                </a:cubicBezTo>
                <a:cubicBezTo>
                  <a:pt x="2164" y="2"/>
                  <a:pt x="2164" y="2"/>
                  <a:pt x="2164" y="2"/>
                </a:cubicBezTo>
                <a:cubicBezTo>
                  <a:pt x="2164" y="3"/>
                  <a:pt x="2163" y="4"/>
                  <a:pt x="2162" y="4"/>
                </a:cubicBezTo>
                <a:cubicBezTo>
                  <a:pt x="2162" y="4"/>
                  <a:pt x="2162" y="4"/>
                  <a:pt x="2162" y="4"/>
                </a:cubicBezTo>
                <a:cubicBezTo>
                  <a:pt x="2161" y="4"/>
                  <a:pt x="2160" y="3"/>
                  <a:pt x="2160" y="2"/>
                </a:cubicBezTo>
                <a:close/>
                <a:moveTo>
                  <a:pt x="2152" y="2"/>
                </a:moveTo>
                <a:cubicBezTo>
                  <a:pt x="2152" y="0"/>
                  <a:pt x="2153" y="0"/>
                  <a:pt x="2154" y="0"/>
                </a:cubicBezTo>
                <a:cubicBezTo>
                  <a:pt x="2154" y="0"/>
                  <a:pt x="2154" y="0"/>
                  <a:pt x="2154" y="0"/>
                </a:cubicBezTo>
                <a:cubicBezTo>
                  <a:pt x="2155" y="0"/>
                  <a:pt x="2156" y="0"/>
                  <a:pt x="2156" y="2"/>
                </a:cubicBezTo>
                <a:cubicBezTo>
                  <a:pt x="2156" y="2"/>
                  <a:pt x="2156" y="2"/>
                  <a:pt x="2156" y="2"/>
                </a:cubicBezTo>
                <a:cubicBezTo>
                  <a:pt x="2156" y="3"/>
                  <a:pt x="2155" y="4"/>
                  <a:pt x="2154" y="4"/>
                </a:cubicBezTo>
                <a:cubicBezTo>
                  <a:pt x="2154" y="4"/>
                  <a:pt x="2154" y="4"/>
                  <a:pt x="2154" y="4"/>
                </a:cubicBezTo>
                <a:cubicBezTo>
                  <a:pt x="2153" y="4"/>
                  <a:pt x="2152" y="3"/>
                  <a:pt x="2152" y="2"/>
                </a:cubicBezTo>
                <a:close/>
                <a:moveTo>
                  <a:pt x="2144" y="2"/>
                </a:moveTo>
                <a:cubicBezTo>
                  <a:pt x="2144" y="0"/>
                  <a:pt x="2145" y="0"/>
                  <a:pt x="2146" y="0"/>
                </a:cubicBezTo>
                <a:cubicBezTo>
                  <a:pt x="2146" y="0"/>
                  <a:pt x="2146" y="0"/>
                  <a:pt x="2146" y="0"/>
                </a:cubicBezTo>
                <a:cubicBezTo>
                  <a:pt x="2147" y="0"/>
                  <a:pt x="2148" y="0"/>
                  <a:pt x="2148" y="2"/>
                </a:cubicBezTo>
                <a:cubicBezTo>
                  <a:pt x="2148" y="2"/>
                  <a:pt x="2148" y="2"/>
                  <a:pt x="2148" y="2"/>
                </a:cubicBezTo>
                <a:cubicBezTo>
                  <a:pt x="2148" y="3"/>
                  <a:pt x="2147" y="4"/>
                  <a:pt x="2146" y="4"/>
                </a:cubicBezTo>
                <a:cubicBezTo>
                  <a:pt x="2146" y="4"/>
                  <a:pt x="2146" y="4"/>
                  <a:pt x="2146" y="4"/>
                </a:cubicBezTo>
                <a:cubicBezTo>
                  <a:pt x="2145" y="4"/>
                  <a:pt x="2144" y="3"/>
                  <a:pt x="2144" y="2"/>
                </a:cubicBezTo>
                <a:close/>
                <a:moveTo>
                  <a:pt x="2136" y="2"/>
                </a:moveTo>
                <a:cubicBezTo>
                  <a:pt x="2136" y="0"/>
                  <a:pt x="2137" y="0"/>
                  <a:pt x="2138" y="0"/>
                </a:cubicBezTo>
                <a:cubicBezTo>
                  <a:pt x="2138" y="0"/>
                  <a:pt x="2138" y="0"/>
                  <a:pt x="2138" y="0"/>
                </a:cubicBezTo>
                <a:cubicBezTo>
                  <a:pt x="2139" y="0"/>
                  <a:pt x="2140" y="0"/>
                  <a:pt x="2140" y="2"/>
                </a:cubicBezTo>
                <a:cubicBezTo>
                  <a:pt x="2140" y="2"/>
                  <a:pt x="2140" y="2"/>
                  <a:pt x="2140" y="2"/>
                </a:cubicBezTo>
                <a:cubicBezTo>
                  <a:pt x="2140" y="3"/>
                  <a:pt x="2139" y="4"/>
                  <a:pt x="2138" y="4"/>
                </a:cubicBezTo>
                <a:cubicBezTo>
                  <a:pt x="2138" y="4"/>
                  <a:pt x="2138" y="4"/>
                  <a:pt x="2138" y="4"/>
                </a:cubicBezTo>
                <a:cubicBezTo>
                  <a:pt x="2137" y="4"/>
                  <a:pt x="2136" y="3"/>
                  <a:pt x="2136" y="2"/>
                </a:cubicBezTo>
                <a:close/>
                <a:moveTo>
                  <a:pt x="2128" y="2"/>
                </a:moveTo>
                <a:cubicBezTo>
                  <a:pt x="2128" y="0"/>
                  <a:pt x="2129" y="0"/>
                  <a:pt x="2130" y="0"/>
                </a:cubicBezTo>
                <a:cubicBezTo>
                  <a:pt x="2130" y="0"/>
                  <a:pt x="2130" y="0"/>
                  <a:pt x="2130" y="0"/>
                </a:cubicBezTo>
                <a:cubicBezTo>
                  <a:pt x="2131" y="0"/>
                  <a:pt x="2132" y="0"/>
                  <a:pt x="2132" y="2"/>
                </a:cubicBezTo>
                <a:cubicBezTo>
                  <a:pt x="2132" y="2"/>
                  <a:pt x="2132" y="2"/>
                  <a:pt x="2132" y="2"/>
                </a:cubicBezTo>
                <a:cubicBezTo>
                  <a:pt x="2132" y="3"/>
                  <a:pt x="2131" y="4"/>
                  <a:pt x="2130" y="4"/>
                </a:cubicBezTo>
                <a:cubicBezTo>
                  <a:pt x="2130" y="4"/>
                  <a:pt x="2130" y="4"/>
                  <a:pt x="2130" y="4"/>
                </a:cubicBezTo>
                <a:cubicBezTo>
                  <a:pt x="2129" y="4"/>
                  <a:pt x="2128" y="3"/>
                  <a:pt x="2128" y="2"/>
                </a:cubicBezTo>
                <a:close/>
                <a:moveTo>
                  <a:pt x="2120" y="2"/>
                </a:moveTo>
                <a:cubicBezTo>
                  <a:pt x="2120" y="0"/>
                  <a:pt x="2121" y="0"/>
                  <a:pt x="2122" y="0"/>
                </a:cubicBezTo>
                <a:cubicBezTo>
                  <a:pt x="2122" y="0"/>
                  <a:pt x="2122" y="0"/>
                  <a:pt x="2122" y="0"/>
                </a:cubicBezTo>
                <a:cubicBezTo>
                  <a:pt x="2123" y="0"/>
                  <a:pt x="2124" y="0"/>
                  <a:pt x="2124" y="2"/>
                </a:cubicBezTo>
                <a:cubicBezTo>
                  <a:pt x="2124" y="2"/>
                  <a:pt x="2124" y="2"/>
                  <a:pt x="2124" y="2"/>
                </a:cubicBezTo>
                <a:cubicBezTo>
                  <a:pt x="2124" y="3"/>
                  <a:pt x="2123" y="4"/>
                  <a:pt x="2122" y="4"/>
                </a:cubicBezTo>
                <a:cubicBezTo>
                  <a:pt x="2122" y="4"/>
                  <a:pt x="2122" y="4"/>
                  <a:pt x="2122" y="4"/>
                </a:cubicBezTo>
                <a:cubicBezTo>
                  <a:pt x="2121" y="4"/>
                  <a:pt x="2120" y="3"/>
                  <a:pt x="2120" y="2"/>
                </a:cubicBezTo>
                <a:close/>
                <a:moveTo>
                  <a:pt x="2112" y="2"/>
                </a:moveTo>
                <a:cubicBezTo>
                  <a:pt x="2112" y="0"/>
                  <a:pt x="2113" y="0"/>
                  <a:pt x="2114" y="0"/>
                </a:cubicBezTo>
                <a:cubicBezTo>
                  <a:pt x="2114" y="0"/>
                  <a:pt x="2114" y="0"/>
                  <a:pt x="2114" y="0"/>
                </a:cubicBezTo>
                <a:cubicBezTo>
                  <a:pt x="2115" y="0"/>
                  <a:pt x="2116" y="0"/>
                  <a:pt x="2116" y="2"/>
                </a:cubicBezTo>
                <a:cubicBezTo>
                  <a:pt x="2116" y="2"/>
                  <a:pt x="2116" y="2"/>
                  <a:pt x="2116" y="2"/>
                </a:cubicBezTo>
                <a:cubicBezTo>
                  <a:pt x="2116" y="3"/>
                  <a:pt x="2115" y="4"/>
                  <a:pt x="2114" y="4"/>
                </a:cubicBezTo>
                <a:cubicBezTo>
                  <a:pt x="2114" y="4"/>
                  <a:pt x="2114" y="4"/>
                  <a:pt x="2114" y="4"/>
                </a:cubicBezTo>
                <a:cubicBezTo>
                  <a:pt x="2113" y="4"/>
                  <a:pt x="2112" y="3"/>
                  <a:pt x="2112" y="2"/>
                </a:cubicBezTo>
                <a:close/>
                <a:moveTo>
                  <a:pt x="2104" y="2"/>
                </a:moveTo>
                <a:cubicBezTo>
                  <a:pt x="2104" y="0"/>
                  <a:pt x="2105" y="0"/>
                  <a:pt x="2106" y="0"/>
                </a:cubicBezTo>
                <a:cubicBezTo>
                  <a:pt x="2106" y="0"/>
                  <a:pt x="2106" y="0"/>
                  <a:pt x="2106" y="0"/>
                </a:cubicBezTo>
                <a:cubicBezTo>
                  <a:pt x="2107" y="0"/>
                  <a:pt x="2108" y="0"/>
                  <a:pt x="2108" y="2"/>
                </a:cubicBezTo>
                <a:cubicBezTo>
                  <a:pt x="2108" y="2"/>
                  <a:pt x="2108" y="2"/>
                  <a:pt x="2108" y="2"/>
                </a:cubicBezTo>
                <a:cubicBezTo>
                  <a:pt x="2108" y="3"/>
                  <a:pt x="2107" y="4"/>
                  <a:pt x="2106" y="4"/>
                </a:cubicBezTo>
                <a:cubicBezTo>
                  <a:pt x="2106" y="4"/>
                  <a:pt x="2106" y="4"/>
                  <a:pt x="2106" y="4"/>
                </a:cubicBezTo>
                <a:cubicBezTo>
                  <a:pt x="2105" y="4"/>
                  <a:pt x="2104" y="3"/>
                  <a:pt x="2104" y="2"/>
                </a:cubicBezTo>
                <a:close/>
                <a:moveTo>
                  <a:pt x="2096" y="2"/>
                </a:moveTo>
                <a:cubicBezTo>
                  <a:pt x="2096" y="0"/>
                  <a:pt x="2097" y="0"/>
                  <a:pt x="2098" y="0"/>
                </a:cubicBezTo>
                <a:cubicBezTo>
                  <a:pt x="2098" y="0"/>
                  <a:pt x="2098" y="0"/>
                  <a:pt x="2098" y="0"/>
                </a:cubicBezTo>
                <a:cubicBezTo>
                  <a:pt x="2099" y="0"/>
                  <a:pt x="2100" y="0"/>
                  <a:pt x="2100" y="2"/>
                </a:cubicBezTo>
                <a:cubicBezTo>
                  <a:pt x="2100" y="2"/>
                  <a:pt x="2100" y="2"/>
                  <a:pt x="2100" y="2"/>
                </a:cubicBezTo>
                <a:cubicBezTo>
                  <a:pt x="2100" y="3"/>
                  <a:pt x="2099" y="4"/>
                  <a:pt x="2098" y="4"/>
                </a:cubicBezTo>
                <a:cubicBezTo>
                  <a:pt x="2098" y="4"/>
                  <a:pt x="2098" y="4"/>
                  <a:pt x="2098" y="4"/>
                </a:cubicBezTo>
                <a:cubicBezTo>
                  <a:pt x="2097" y="4"/>
                  <a:pt x="2096" y="3"/>
                  <a:pt x="2096" y="2"/>
                </a:cubicBezTo>
                <a:close/>
                <a:moveTo>
                  <a:pt x="2088" y="2"/>
                </a:moveTo>
                <a:cubicBezTo>
                  <a:pt x="2088" y="0"/>
                  <a:pt x="2089" y="0"/>
                  <a:pt x="2090" y="0"/>
                </a:cubicBezTo>
                <a:cubicBezTo>
                  <a:pt x="2090" y="0"/>
                  <a:pt x="2090" y="0"/>
                  <a:pt x="2090" y="0"/>
                </a:cubicBezTo>
                <a:cubicBezTo>
                  <a:pt x="2091" y="0"/>
                  <a:pt x="2092" y="0"/>
                  <a:pt x="2092" y="2"/>
                </a:cubicBezTo>
                <a:cubicBezTo>
                  <a:pt x="2092" y="2"/>
                  <a:pt x="2092" y="2"/>
                  <a:pt x="2092" y="2"/>
                </a:cubicBezTo>
                <a:cubicBezTo>
                  <a:pt x="2092" y="3"/>
                  <a:pt x="2091" y="4"/>
                  <a:pt x="2090" y="4"/>
                </a:cubicBezTo>
                <a:cubicBezTo>
                  <a:pt x="2090" y="4"/>
                  <a:pt x="2090" y="4"/>
                  <a:pt x="2090" y="4"/>
                </a:cubicBezTo>
                <a:cubicBezTo>
                  <a:pt x="2089" y="4"/>
                  <a:pt x="2088" y="3"/>
                  <a:pt x="2088" y="2"/>
                </a:cubicBezTo>
                <a:close/>
                <a:moveTo>
                  <a:pt x="2080" y="2"/>
                </a:moveTo>
                <a:cubicBezTo>
                  <a:pt x="2080" y="0"/>
                  <a:pt x="2081" y="0"/>
                  <a:pt x="2082" y="0"/>
                </a:cubicBezTo>
                <a:cubicBezTo>
                  <a:pt x="2082" y="0"/>
                  <a:pt x="2082" y="0"/>
                  <a:pt x="2082" y="0"/>
                </a:cubicBezTo>
                <a:cubicBezTo>
                  <a:pt x="2083" y="0"/>
                  <a:pt x="2084" y="0"/>
                  <a:pt x="2084" y="2"/>
                </a:cubicBezTo>
                <a:cubicBezTo>
                  <a:pt x="2084" y="2"/>
                  <a:pt x="2084" y="2"/>
                  <a:pt x="2084" y="2"/>
                </a:cubicBezTo>
                <a:cubicBezTo>
                  <a:pt x="2084" y="3"/>
                  <a:pt x="2083" y="4"/>
                  <a:pt x="2082" y="4"/>
                </a:cubicBezTo>
                <a:cubicBezTo>
                  <a:pt x="2082" y="4"/>
                  <a:pt x="2082" y="4"/>
                  <a:pt x="2082" y="4"/>
                </a:cubicBezTo>
                <a:cubicBezTo>
                  <a:pt x="2081" y="4"/>
                  <a:pt x="2080" y="3"/>
                  <a:pt x="2080" y="2"/>
                </a:cubicBezTo>
                <a:close/>
                <a:moveTo>
                  <a:pt x="2072" y="2"/>
                </a:moveTo>
                <a:cubicBezTo>
                  <a:pt x="2072" y="0"/>
                  <a:pt x="2073" y="0"/>
                  <a:pt x="2074" y="0"/>
                </a:cubicBezTo>
                <a:cubicBezTo>
                  <a:pt x="2074" y="0"/>
                  <a:pt x="2074" y="0"/>
                  <a:pt x="2074" y="0"/>
                </a:cubicBezTo>
                <a:cubicBezTo>
                  <a:pt x="2075" y="0"/>
                  <a:pt x="2076" y="0"/>
                  <a:pt x="2076" y="2"/>
                </a:cubicBezTo>
                <a:cubicBezTo>
                  <a:pt x="2076" y="2"/>
                  <a:pt x="2076" y="2"/>
                  <a:pt x="2076" y="2"/>
                </a:cubicBezTo>
                <a:cubicBezTo>
                  <a:pt x="2076" y="3"/>
                  <a:pt x="2075" y="4"/>
                  <a:pt x="2074" y="4"/>
                </a:cubicBezTo>
                <a:cubicBezTo>
                  <a:pt x="2074" y="4"/>
                  <a:pt x="2074" y="4"/>
                  <a:pt x="2074" y="4"/>
                </a:cubicBezTo>
                <a:cubicBezTo>
                  <a:pt x="2073" y="4"/>
                  <a:pt x="2072" y="3"/>
                  <a:pt x="2072" y="2"/>
                </a:cubicBezTo>
                <a:close/>
                <a:moveTo>
                  <a:pt x="2064" y="2"/>
                </a:moveTo>
                <a:cubicBezTo>
                  <a:pt x="2064" y="0"/>
                  <a:pt x="2065" y="0"/>
                  <a:pt x="2066" y="0"/>
                </a:cubicBezTo>
                <a:cubicBezTo>
                  <a:pt x="2066" y="0"/>
                  <a:pt x="2066" y="0"/>
                  <a:pt x="2066" y="0"/>
                </a:cubicBezTo>
                <a:cubicBezTo>
                  <a:pt x="2067" y="0"/>
                  <a:pt x="2068" y="0"/>
                  <a:pt x="2068" y="2"/>
                </a:cubicBezTo>
                <a:cubicBezTo>
                  <a:pt x="2068" y="2"/>
                  <a:pt x="2068" y="2"/>
                  <a:pt x="2068" y="2"/>
                </a:cubicBezTo>
                <a:cubicBezTo>
                  <a:pt x="2068" y="3"/>
                  <a:pt x="2067" y="4"/>
                  <a:pt x="2066" y="4"/>
                </a:cubicBezTo>
                <a:cubicBezTo>
                  <a:pt x="2066" y="4"/>
                  <a:pt x="2066" y="4"/>
                  <a:pt x="2066" y="4"/>
                </a:cubicBezTo>
                <a:cubicBezTo>
                  <a:pt x="2065" y="4"/>
                  <a:pt x="2064" y="3"/>
                  <a:pt x="2064" y="2"/>
                </a:cubicBezTo>
                <a:close/>
                <a:moveTo>
                  <a:pt x="2056" y="2"/>
                </a:moveTo>
                <a:cubicBezTo>
                  <a:pt x="2056" y="0"/>
                  <a:pt x="2057" y="0"/>
                  <a:pt x="2058" y="0"/>
                </a:cubicBezTo>
                <a:cubicBezTo>
                  <a:pt x="2058" y="0"/>
                  <a:pt x="2058" y="0"/>
                  <a:pt x="2058" y="0"/>
                </a:cubicBezTo>
                <a:cubicBezTo>
                  <a:pt x="2059" y="0"/>
                  <a:pt x="2060" y="0"/>
                  <a:pt x="2060" y="2"/>
                </a:cubicBezTo>
                <a:cubicBezTo>
                  <a:pt x="2060" y="2"/>
                  <a:pt x="2060" y="2"/>
                  <a:pt x="2060" y="2"/>
                </a:cubicBezTo>
                <a:cubicBezTo>
                  <a:pt x="2060" y="3"/>
                  <a:pt x="2059" y="4"/>
                  <a:pt x="2058" y="4"/>
                </a:cubicBezTo>
                <a:cubicBezTo>
                  <a:pt x="2058" y="4"/>
                  <a:pt x="2058" y="4"/>
                  <a:pt x="2058" y="4"/>
                </a:cubicBezTo>
                <a:cubicBezTo>
                  <a:pt x="2057" y="4"/>
                  <a:pt x="2056" y="3"/>
                  <a:pt x="2056" y="2"/>
                </a:cubicBezTo>
                <a:close/>
                <a:moveTo>
                  <a:pt x="2048" y="2"/>
                </a:moveTo>
                <a:cubicBezTo>
                  <a:pt x="2048" y="0"/>
                  <a:pt x="2049" y="0"/>
                  <a:pt x="2050" y="0"/>
                </a:cubicBezTo>
                <a:cubicBezTo>
                  <a:pt x="2050" y="0"/>
                  <a:pt x="2050" y="0"/>
                  <a:pt x="2050" y="0"/>
                </a:cubicBezTo>
                <a:cubicBezTo>
                  <a:pt x="2051" y="0"/>
                  <a:pt x="2052" y="0"/>
                  <a:pt x="2052" y="2"/>
                </a:cubicBezTo>
                <a:cubicBezTo>
                  <a:pt x="2052" y="2"/>
                  <a:pt x="2052" y="2"/>
                  <a:pt x="2052" y="2"/>
                </a:cubicBezTo>
                <a:cubicBezTo>
                  <a:pt x="2052" y="3"/>
                  <a:pt x="2051" y="4"/>
                  <a:pt x="2050" y="4"/>
                </a:cubicBezTo>
                <a:cubicBezTo>
                  <a:pt x="2050" y="4"/>
                  <a:pt x="2050" y="4"/>
                  <a:pt x="2050" y="4"/>
                </a:cubicBezTo>
                <a:cubicBezTo>
                  <a:pt x="2049" y="4"/>
                  <a:pt x="2048" y="3"/>
                  <a:pt x="2048" y="2"/>
                </a:cubicBezTo>
                <a:close/>
                <a:moveTo>
                  <a:pt x="2040" y="2"/>
                </a:moveTo>
                <a:cubicBezTo>
                  <a:pt x="2040" y="0"/>
                  <a:pt x="2041" y="0"/>
                  <a:pt x="2042" y="0"/>
                </a:cubicBezTo>
                <a:cubicBezTo>
                  <a:pt x="2042" y="0"/>
                  <a:pt x="2042" y="0"/>
                  <a:pt x="2042" y="0"/>
                </a:cubicBezTo>
                <a:cubicBezTo>
                  <a:pt x="2043" y="0"/>
                  <a:pt x="2044" y="0"/>
                  <a:pt x="2044" y="2"/>
                </a:cubicBezTo>
                <a:cubicBezTo>
                  <a:pt x="2044" y="2"/>
                  <a:pt x="2044" y="2"/>
                  <a:pt x="2044" y="2"/>
                </a:cubicBezTo>
                <a:cubicBezTo>
                  <a:pt x="2044" y="3"/>
                  <a:pt x="2043" y="4"/>
                  <a:pt x="2042" y="4"/>
                </a:cubicBezTo>
                <a:cubicBezTo>
                  <a:pt x="2042" y="4"/>
                  <a:pt x="2042" y="4"/>
                  <a:pt x="2042" y="4"/>
                </a:cubicBezTo>
                <a:cubicBezTo>
                  <a:pt x="2041" y="4"/>
                  <a:pt x="2040" y="3"/>
                  <a:pt x="2040" y="2"/>
                </a:cubicBezTo>
                <a:close/>
                <a:moveTo>
                  <a:pt x="2032" y="2"/>
                </a:moveTo>
                <a:cubicBezTo>
                  <a:pt x="2032" y="0"/>
                  <a:pt x="2033" y="0"/>
                  <a:pt x="2034" y="0"/>
                </a:cubicBezTo>
                <a:cubicBezTo>
                  <a:pt x="2034" y="0"/>
                  <a:pt x="2034" y="0"/>
                  <a:pt x="2034" y="0"/>
                </a:cubicBezTo>
                <a:cubicBezTo>
                  <a:pt x="2035" y="0"/>
                  <a:pt x="2036" y="0"/>
                  <a:pt x="2036" y="2"/>
                </a:cubicBezTo>
                <a:cubicBezTo>
                  <a:pt x="2036" y="2"/>
                  <a:pt x="2036" y="2"/>
                  <a:pt x="2036" y="2"/>
                </a:cubicBezTo>
                <a:cubicBezTo>
                  <a:pt x="2036" y="3"/>
                  <a:pt x="2035" y="4"/>
                  <a:pt x="2034" y="4"/>
                </a:cubicBezTo>
                <a:cubicBezTo>
                  <a:pt x="2034" y="4"/>
                  <a:pt x="2034" y="4"/>
                  <a:pt x="2034" y="4"/>
                </a:cubicBezTo>
                <a:cubicBezTo>
                  <a:pt x="2033" y="4"/>
                  <a:pt x="2032" y="3"/>
                  <a:pt x="2032" y="2"/>
                </a:cubicBezTo>
                <a:close/>
                <a:moveTo>
                  <a:pt x="2024" y="2"/>
                </a:moveTo>
                <a:cubicBezTo>
                  <a:pt x="2024" y="0"/>
                  <a:pt x="2025" y="0"/>
                  <a:pt x="2026" y="0"/>
                </a:cubicBezTo>
                <a:cubicBezTo>
                  <a:pt x="2026" y="0"/>
                  <a:pt x="2026" y="0"/>
                  <a:pt x="2026" y="0"/>
                </a:cubicBezTo>
                <a:cubicBezTo>
                  <a:pt x="2027" y="0"/>
                  <a:pt x="2028" y="0"/>
                  <a:pt x="2028" y="2"/>
                </a:cubicBezTo>
                <a:cubicBezTo>
                  <a:pt x="2028" y="2"/>
                  <a:pt x="2028" y="2"/>
                  <a:pt x="2028" y="2"/>
                </a:cubicBezTo>
                <a:cubicBezTo>
                  <a:pt x="2028" y="3"/>
                  <a:pt x="2027" y="4"/>
                  <a:pt x="2026" y="4"/>
                </a:cubicBezTo>
                <a:cubicBezTo>
                  <a:pt x="2026" y="4"/>
                  <a:pt x="2026" y="4"/>
                  <a:pt x="2026" y="4"/>
                </a:cubicBezTo>
                <a:cubicBezTo>
                  <a:pt x="2025" y="4"/>
                  <a:pt x="2024" y="3"/>
                  <a:pt x="2024" y="2"/>
                </a:cubicBezTo>
                <a:close/>
                <a:moveTo>
                  <a:pt x="2016" y="2"/>
                </a:moveTo>
                <a:cubicBezTo>
                  <a:pt x="2016" y="0"/>
                  <a:pt x="2017" y="0"/>
                  <a:pt x="2018" y="0"/>
                </a:cubicBezTo>
                <a:cubicBezTo>
                  <a:pt x="2018" y="0"/>
                  <a:pt x="2018" y="0"/>
                  <a:pt x="2018" y="0"/>
                </a:cubicBezTo>
                <a:cubicBezTo>
                  <a:pt x="2019" y="0"/>
                  <a:pt x="2020" y="0"/>
                  <a:pt x="2020" y="2"/>
                </a:cubicBezTo>
                <a:cubicBezTo>
                  <a:pt x="2020" y="2"/>
                  <a:pt x="2020" y="2"/>
                  <a:pt x="2020" y="2"/>
                </a:cubicBezTo>
                <a:cubicBezTo>
                  <a:pt x="2020" y="3"/>
                  <a:pt x="2019" y="4"/>
                  <a:pt x="2018" y="4"/>
                </a:cubicBezTo>
                <a:cubicBezTo>
                  <a:pt x="2018" y="4"/>
                  <a:pt x="2018" y="4"/>
                  <a:pt x="2018" y="4"/>
                </a:cubicBezTo>
                <a:cubicBezTo>
                  <a:pt x="2017" y="4"/>
                  <a:pt x="2016" y="3"/>
                  <a:pt x="2016" y="2"/>
                </a:cubicBezTo>
                <a:close/>
                <a:moveTo>
                  <a:pt x="2008" y="2"/>
                </a:moveTo>
                <a:cubicBezTo>
                  <a:pt x="2008" y="0"/>
                  <a:pt x="2009" y="0"/>
                  <a:pt x="2010" y="0"/>
                </a:cubicBezTo>
                <a:cubicBezTo>
                  <a:pt x="2010" y="0"/>
                  <a:pt x="2010" y="0"/>
                  <a:pt x="2010" y="0"/>
                </a:cubicBezTo>
                <a:cubicBezTo>
                  <a:pt x="2011" y="0"/>
                  <a:pt x="2012" y="0"/>
                  <a:pt x="2012" y="2"/>
                </a:cubicBezTo>
                <a:cubicBezTo>
                  <a:pt x="2012" y="2"/>
                  <a:pt x="2012" y="2"/>
                  <a:pt x="2012" y="2"/>
                </a:cubicBezTo>
                <a:cubicBezTo>
                  <a:pt x="2012" y="3"/>
                  <a:pt x="2011" y="4"/>
                  <a:pt x="2010" y="4"/>
                </a:cubicBezTo>
                <a:cubicBezTo>
                  <a:pt x="2010" y="4"/>
                  <a:pt x="2010" y="4"/>
                  <a:pt x="2010" y="4"/>
                </a:cubicBezTo>
                <a:cubicBezTo>
                  <a:pt x="2009" y="4"/>
                  <a:pt x="2008" y="3"/>
                  <a:pt x="2008" y="2"/>
                </a:cubicBezTo>
                <a:close/>
                <a:moveTo>
                  <a:pt x="2000" y="2"/>
                </a:moveTo>
                <a:cubicBezTo>
                  <a:pt x="2000" y="0"/>
                  <a:pt x="2001" y="0"/>
                  <a:pt x="2002" y="0"/>
                </a:cubicBezTo>
                <a:cubicBezTo>
                  <a:pt x="2002" y="0"/>
                  <a:pt x="2002" y="0"/>
                  <a:pt x="2002" y="0"/>
                </a:cubicBezTo>
                <a:cubicBezTo>
                  <a:pt x="2003" y="0"/>
                  <a:pt x="2004" y="0"/>
                  <a:pt x="2004" y="2"/>
                </a:cubicBezTo>
                <a:cubicBezTo>
                  <a:pt x="2004" y="2"/>
                  <a:pt x="2004" y="2"/>
                  <a:pt x="2004" y="2"/>
                </a:cubicBezTo>
                <a:cubicBezTo>
                  <a:pt x="2004" y="3"/>
                  <a:pt x="2003" y="4"/>
                  <a:pt x="2002" y="4"/>
                </a:cubicBezTo>
                <a:cubicBezTo>
                  <a:pt x="2002" y="4"/>
                  <a:pt x="2002" y="4"/>
                  <a:pt x="2002" y="4"/>
                </a:cubicBezTo>
                <a:cubicBezTo>
                  <a:pt x="2001" y="4"/>
                  <a:pt x="2000" y="3"/>
                  <a:pt x="2000" y="2"/>
                </a:cubicBezTo>
                <a:close/>
                <a:moveTo>
                  <a:pt x="1992" y="2"/>
                </a:moveTo>
                <a:cubicBezTo>
                  <a:pt x="1992" y="0"/>
                  <a:pt x="1993" y="0"/>
                  <a:pt x="1994" y="0"/>
                </a:cubicBezTo>
                <a:cubicBezTo>
                  <a:pt x="1994" y="0"/>
                  <a:pt x="1994" y="0"/>
                  <a:pt x="1994" y="0"/>
                </a:cubicBezTo>
                <a:cubicBezTo>
                  <a:pt x="1995" y="0"/>
                  <a:pt x="1996" y="0"/>
                  <a:pt x="1996" y="2"/>
                </a:cubicBezTo>
                <a:cubicBezTo>
                  <a:pt x="1996" y="2"/>
                  <a:pt x="1996" y="2"/>
                  <a:pt x="1996" y="2"/>
                </a:cubicBezTo>
                <a:cubicBezTo>
                  <a:pt x="1996" y="3"/>
                  <a:pt x="1995" y="4"/>
                  <a:pt x="1994" y="4"/>
                </a:cubicBezTo>
                <a:cubicBezTo>
                  <a:pt x="1994" y="4"/>
                  <a:pt x="1994" y="4"/>
                  <a:pt x="1994" y="4"/>
                </a:cubicBezTo>
                <a:cubicBezTo>
                  <a:pt x="1993" y="4"/>
                  <a:pt x="1992" y="3"/>
                  <a:pt x="1992" y="2"/>
                </a:cubicBezTo>
                <a:close/>
                <a:moveTo>
                  <a:pt x="1984" y="2"/>
                </a:moveTo>
                <a:cubicBezTo>
                  <a:pt x="1984" y="0"/>
                  <a:pt x="1985" y="0"/>
                  <a:pt x="1986" y="0"/>
                </a:cubicBezTo>
                <a:cubicBezTo>
                  <a:pt x="1986" y="0"/>
                  <a:pt x="1986" y="0"/>
                  <a:pt x="1986" y="0"/>
                </a:cubicBezTo>
                <a:cubicBezTo>
                  <a:pt x="1987" y="0"/>
                  <a:pt x="1988" y="0"/>
                  <a:pt x="1988" y="2"/>
                </a:cubicBezTo>
                <a:cubicBezTo>
                  <a:pt x="1988" y="2"/>
                  <a:pt x="1988" y="2"/>
                  <a:pt x="1988" y="2"/>
                </a:cubicBezTo>
                <a:cubicBezTo>
                  <a:pt x="1988" y="3"/>
                  <a:pt x="1987" y="4"/>
                  <a:pt x="1986" y="4"/>
                </a:cubicBezTo>
                <a:cubicBezTo>
                  <a:pt x="1986" y="4"/>
                  <a:pt x="1986" y="4"/>
                  <a:pt x="1986" y="4"/>
                </a:cubicBezTo>
                <a:cubicBezTo>
                  <a:pt x="1985" y="4"/>
                  <a:pt x="1984" y="3"/>
                  <a:pt x="1984" y="2"/>
                </a:cubicBezTo>
                <a:close/>
                <a:moveTo>
                  <a:pt x="1976" y="2"/>
                </a:moveTo>
                <a:cubicBezTo>
                  <a:pt x="1976" y="0"/>
                  <a:pt x="1977" y="0"/>
                  <a:pt x="1978" y="0"/>
                </a:cubicBezTo>
                <a:cubicBezTo>
                  <a:pt x="1978" y="0"/>
                  <a:pt x="1978" y="0"/>
                  <a:pt x="1978" y="0"/>
                </a:cubicBezTo>
                <a:cubicBezTo>
                  <a:pt x="1979" y="0"/>
                  <a:pt x="1980" y="0"/>
                  <a:pt x="1980" y="2"/>
                </a:cubicBezTo>
                <a:cubicBezTo>
                  <a:pt x="1980" y="2"/>
                  <a:pt x="1980" y="2"/>
                  <a:pt x="1980" y="2"/>
                </a:cubicBezTo>
                <a:cubicBezTo>
                  <a:pt x="1980" y="3"/>
                  <a:pt x="1979" y="4"/>
                  <a:pt x="1978" y="4"/>
                </a:cubicBezTo>
                <a:cubicBezTo>
                  <a:pt x="1978" y="4"/>
                  <a:pt x="1978" y="4"/>
                  <a:pt x="1978" y="4"/>
                </a:cubicBezTo>
                <a:cubicBezTo>
                  <a:pt x="1977" y="4"/>
                  <a:pt x="1976" y="3"/>
                  <a:pt x="1976" y="2"/>
                </a:cubicBezTo>
                <a:close/>
                <a:moveTo>
                  <a:pt x="1968" y="2"/>
                </a:moveTo>
                <a:cubicBezTo>
                  <a:pt x="1968" y="0"/>
                  <a:pt x="1969" y="0"/>
                  <a:pt x="1970" y="0"/>
                </a:cubicBezTo>
                <a:cubicBezTo>
                  <a:pt x="1970" y="0"/>
                  <a:pt x="1970" y="0"/>
                  <a:pt x="1970" y="0"/>
                </a:cubicBezTo>
                <a:cubicBezTo>
                  <a:pt x="1971" y="0"/>
                  <a:pt x="1972" y="0"/>
                  <a:pt x="1972" y="2"/>
                </a:cubicBezTo>
                <a:cubicBezTo>
                  <a:pt x="1972" y="2"/>
                  <a:pt x="1972" y="2"/>
                  <a:pt x="1972" y="2"/>
                </a:cubicBezTo>
                <a:cubicBezTo>
                  <a:pt x="1972" y="3"/>
                  <a:pt x="1971" y="4"/>
                  <a:pt x="1970" y="4"/>
                </a:cubicBezTo>
                <a:cubicBezTo>
                  <a:pt x="1970" y="4"/>
                  <a:pt x="1970" y="4"/>
                  <a:pt x="1970" y="4"/>
                </a:cubicBezTo>
                <a:cubicBezTo>
                  <a:pt x="1969" y="4"/>
                  <a:pt x="1968" y="3"/>
                  <a:pt x="1968" y="2"/>
                </a:cubicBezTo>
                <a:close/>
                <a:moveTo>
                  <a:pt x="1960" y="2"/>
                </a:moveTo>
                <a:cubicBezTo>
                  <a:pt x="1960" y="0"/>
                  <a:pt x="1961" y="0"/>
                  <a:pt x="1962" y="0"/>
                </a:cubicBezTo>
                <a:cubicBezTo>
                  <a:pt x="1962" y="0"/>
                  <a:pt x="1962" y="0"/>
                  <a:pt x="1962" y="0"/>
                </a:cubicBezTo>
                <a:cubicBezTo>
                  <a:pt x="1963" y="0"/>
                  <a:pt x="1964" y="0"/>
                  <a:pt x="1964" y="2"/>
                </a:cubicBezTo>
                <a:cubicBezTo>
                  <a:pt x="1964" y="2"/>
                  <a:pt x="1964" y="2"/>
                  <a:pt x="1964" y="2"/>
                </a:cubicBezTo>
                <a:cubicBezTo>
                  <a:pt x="1964" y="3"/>
                  <a:pt x="1963" y="4"/>
                  <a:pt x="1962" y="4"/>
                </a:cubicBezTo>
                <a:cubicBezTo>
                  <a:pt x="1962" y="4"/>
                  <a:pt x="1962" y="4"/>
                  <a:pt x="1962" y="4"/>
                </a:cubicBezTo>
                <a:cubicBezTo>
                  <a:pt x="1961" y="4"/>
                  <a:pt x="1960" y="3"/>
                  <a:pt x="1960" y="2"/>
                </a:cubicBezTo>
                <a:close/>
                <a:moveTo>
                  <a:pt x="1952" y="2"/>
                </a:moveTo>
                <a:cubicBezTo>
                  <a:pt x="1952" y="0"/>
                  <a:pt x="1953" y="0"/>
                  <a:pt x="1954" y="0"/>
                </a:cubicBezTo>
                <a:cubicBezTo>
                  <a:pt x="1954" y="0"/>
                  <a:pt x="1954" y="0"/>
                  <a:pt x="1954" y="0"/>
                </a:cubicBezTo>
                <a:cubicBezTo>
                  <a:pt x="1955" y="0"/>
                  <a:pt x="1956" y="0"/>
                  <a:pt x="1956" y="2"/>
                </a:cubicBezTo>
                <a:cubicBezTo>
                  <a:pt x="1956" y="2"/>
                  <a:pt x="1956" y="2"/>
                  <a:pt x="1956" y="2"/>
                </a:cubicBezTo>
                <a:cubicBezTo>
                  <a:pt x="1956" y="3"/>
                  <a:pt x="1955" y="4"/>
                  <a:pt x="1954" y="4"/>
                </a:cubicBezTo>
                <a:cubicBezTo>
                  <a:pt x="1954" y="4"/>
                  <a:pt x="1954" y="4"/>
                  <a:pt x="1954" y="4"/>
                </a:cubicBezTo>
                <a:cubicBezTo>
                  <a:pt x="1953" y="4"/>
                  <a:pt x="1952" y="3"/>
                  <a:pt x="1952" y="2"/>
                </a:cubicBezTo>
                <a:close/>
                <a:moveTo>
                  <a:pt x="1944" y="2"/>
                </a:moveTo>
                <a:cubicBezTo>
                  <a:pt x="1944" y="0"/>
                  <a:pt x="1945" y="0"/>
                  <a:pt x="1946" y="0"/>
                </a:cubicBezTo>
                <a:cubicBezTo>
                  <a:pt x="1946" y="0"/>
                  <a:pt x="1946" y="0"/>
                  <a:pt x="1946" y="0"/>
                </a:cubicBezTo>
                <a:cubicBezTo>
                  <a:pt x="1947" y="0"/>
                  <a:pt x="1948" y="0"/>
                  <a:pt x="1948" y="2"/>
                </a:cubicBezTo>
                <a:cubicBezTo>
                  <a:pt x="1948" y="2"/>
                  <a:pt x="1948" y="2"/>
                  <a:pt x="1948" y="2"/>
                </a:cubicBezTo>
                <a:cubicBezTo>
                  <a:pt x="1948" y="3"/>
                  <a:pt x="1947" y="4"/>
                  <a:pt x="1946" y="4"/>
                </a:cubicBezTo>
                <a:cubicBezTo>
                  <a:pt x="1946" y="4"/>
                  <a:pt x="1946" y="4"/>
                  <a:pt x="1946" y="4"/>
                </a:cubicBezTo>
                <a:cubicBezTo>
                  <a:pt x="1945" y="4"/>
                  <a:pt x="1944" y="3"/>
                  <a:pt x="1944" y="2"/>
                </a:cubicBezTo>
                <a:close/>
                <a:moveTo>
                  <a:pt x="1936" y="2"/>
                </a:moveTo>
                <a:cubicBezTo>
                  <a:pt x="1936" y="0"/>
                  <a:pt x="1937" y="0"/>
                  <a:pt x="1938" y="0"/>
                </a:cubicBezTo>
                <a:cubicBezTo>
                  <a:pt x="1938" y="0"/>
                  <a:pt x="1938" y="0"/>
                  <a:pt x="1938" y="0"/>
                </a:cubicBezTo>
                <a:cubicBezTo>
                  <a:pt x="1939" y="0"/>
                  <a:pt x="1940" y="0"/>
                  <a:pt x="1940" y="2"/>
                </a:cubicBezTo>
                <a:cubicBezTo>
                  <a:pt x="1940" y="2"/>
                  <a:pt x="1940" y="2"/>
                  <a:pt x="1940" y="2"/>
                </a:cubicBezTo>
                <a:cubicBezTo>
                  <a:pt x="1940" y="3"/>
                  <a:pt x="1939" y="4"/>
                  <a:pt x="1938" y="4"/>
                </a:cubicBezTo>
                <a:cubicBezTo>
                  <a:pt x="1938" y="4"/>
                  <a:pt x="1938" y="4"/>
                  <a:pt x="1938" y="4"/>
                </a:cubicBezTo>
                <a:cubicBezTo>
                  <a:pt x="1937" y="4"/>
                  <a:pt x="1936" y="3"/>
                  <a:pt x="1936" y="2"/>
                </a:cubicBezTo>
                <a:close/>
                <a:moveTo>
                  <a:pt x="1928" y="2"/>
                </a:moveTo>
                <a:cubicBezTo>
                  <a:pt x="1928" y="0"/>
                  <a:pt x="1929" y="0"/>
                  <a:pt x="1930" y="0"/>
                </a:cubicBezTo>
                <a:cubicBezTo>
                  <a:pt x="1930" y="0"/>
                  <a:pt x="1930" y="0"/>
                  <a:pt x="1930" y="0"/>
                </a:cubicBezTo>
                <a:cubicBezTo>
                  <a:pt x="1931" y="0"/>
                  <a:pt x="1932" y="0"/>
                  <a:pt x="1932" y="2"/>
                </a:cubicBezTo>
                <a:cubicBezTo>
                  <a:pt x="1932" y="2"/>
                  <a:pt x="1932" y="2"/>
                  <a:pt x="1932" y="2"/>
                </a:cubicBezTo>
                <a:cubicBezTo>
                  <a:pt x="1932" y="3"/>
                  <a:pt x="1931" y="4"/>
                  <a:pt x="1930" y="4"/>
                </a:cubicBezTo>
                <a:cubicBezTo>
                  <a:pt x="1930" y="4"/>
                  <a:pt x="1930" y="4"/>
                  <a:pt x="1930" y="4"/>
                </a:cubicBezTo>
                <a:cubicBezTo>
                  <a:pt x="1929" y="4"/>
                  <a:pt x="1928" y="3"/>
                  <a:pt x="1928" y="2"/>
                </a:cubicBezTo>
                <a:close/>
                <a:moveTo>
                  <a:pt x="1920" y="2"/>
                </a:moveTo>
                <a:cubicBezTo>
                  <a:pt x="1920" y="0"/>
                  <a:pt x="1921" y="0"/>
                  <a:pt x="1922" y="0"/>
                </a:cubicBezTo>
                <a:cubicBezTo>
                  <a:pt x="1922" y="0"/>
                  <a:pt x="1922" y="0"/>
                  <a:pt x="1922" y="0"/>
                </a:cubicBezTo>
                <a:cubicBezTo>
                  <a:pt x="1923" y="0"/>
                  <a:pt x="1924" y="0"/>
                  <a:pt x="1924" y="2"/>
                </a:cubicBezTo>
                <a:cubicBezTo>
                  <a:pt x="1924" y="2"/>
                  <a:pt x="1924" y="2"/>
                  <a:pt x="1924" y="2"/>
                </a:cubicBezTo>
                <a:cubicBezTo>
                  <a:pt x="1924" y="3"/>
                  <a:pt x="1923" y="4"/>
                  <a:pt x="1922" y="4"/>
                </a:cubicBezTo>
                <a:cubicBezTo>
                  <a:pt x="1922" y="4"/>
                  <a:pt x="1922" y="4"/>
                  <a:pt x="1922" y="4"/>
                </a:cubicBezTo>
                <a:cubicBezTo>
                  <a:pt x="1921" y="4"/>
                  <a:pt x="1920" y="3"/>
                  <a:pt x="1920" y="2"/>
                </a:cubicBezTo>
                <a:close/>
                <a:moveTo>
                  <a:pt x="1912" y="2"/>
                </a:moveTo>
                <a:cubicBezTo>
                  <a:pt x="1912" y="0"/>
                  <a:pt x="1913" y="0"/>
                  <a:pt x="1914" y="0"/>
                </a:cubicBezTo>
                <a:cubicBezTo>
                  <a:pt x="1914" y="0"/>
                  <a:pt x="1914" y="0"/>
                  <a:pt x="1914" y="0"/>
                </a:cubicBezTo>
                <a:cubicBezTo>
                  <a:pt x="1915" y="0"/>
                  <a:pt x="1916" y="0"/>
                  <a:pt x="1916" y="2"/>
                </a:cubicBezTo>
                <a:cubicBezTo>
                  <a:pt x="1916" y="2"/>
                  <a:pt x="1916" y="2"/>
                  <a:pt x="1916" y="2"/>
                </a:cubicBezTo>
                <a:cubicBezTo>
                  <a:pt x="1916" y="3"/>
                  <a:pt x="1915" y="4"/>
                  <a:pt x="1914" y="4"/>
                </a:cubicBezTo>
                <a:cubicBezTo>
                  <a:pt x="1914" y="4"/>
                  <a:pt x="1914" y="4"/>
                  <a:pt x="1914" y="4"/>
                </a:cubicBezTo>
                <a:cubicBezTo>
                  <a:pt x="1913" y="4"/>
                  <a:pt x="1912" y="3"/>
                  <a:pt x="1912" y="2"/>
                </a:cubicBezTo>
                <a:close/>
                <a:moveTo>
                  <a:pt x="1904" y="2"/>
                </a:moveTo>
                <a:cubicBezTo>
                  <a:pt x="1904" y="0"/>
                  <a:pt x="1905" y="0"/>
                  <a:pt x="1906" y="0"/>
                </a:cubicBezTo>
                <a:cubicBezTo>
                  <a:pt x="1906" y="0"/>
                  <a:pt x="1906" y="0"/>
                  <a:pt x="1906" y="0"/>
                </a:cubicBezTo>
                <a:cubicBezTo>
                  <a:pt x="1907" y="0"/>
                  <a:pt x="1908" y="0"/>
                  <a:pt x="1908" y="2"/>
                </a:cubicBezTo>
                <a:cubicBezTo>
                  <a:pt x="1908" y="2"/>
                  <a:pt x="1908" y="2"/>
                  <a:pt x="1908" y="2"/>
                </a:cubicBezTo>
                <a:cubicBezTo>
                  <a:pt x="1908" y="3"/>
                  <a:pt x="1907" y="4"/>
                  <a:pt x="1906" y="4"/>
                </a:cubicBezTo>
                <a:cubicBezTo>
                  <a:pt x="1906" y="4"/>
                  <a:pt x="1906" y="4"/>
                  <a:pt x="1906" y="4"/>
                </a:cubicBezTo>
                <a:cubicBezTo>
                  <a:pt x="1905" y="4"/>
                  <a:pt x="1904" y="3"/>
                  <a:pt x="1904" y="2"/>
                </a:cubicBezTo>
                <a:close/>
                <a:moveTo>
                  <a:pt x="1896" y="2"/>
                </a:moveTo>
                <a:cubicBezTo>
                  <a:pt x="1896" y="0"/>
                  <a:pt x="1897" y="0"/>
                  <a:pt x="1898" y="0"/>
                </a:cubicBezTo>
                <a:cubicBezTo>
                  <a:pt x="1898" y="0"/>
                  <a:pt x="1898" y="0"/>
                  <a:pt x="1898" y="0"/>
                </a:cubicBezTo>
                <a:cubicBezTo>
                  <a:pt x="1899" y="0"/>
                  <a:pt x="1900" y="0"/>
                  <a:pt x="1900" y="2"/>
                </a:cubicBezTo>
                <a:cubicBezTo>
                  <a:pt x="1900" y="2"/>
                  <a:pt x="1900" y="2"/>
                  <a:pt x="1900" y="2"/>
                </a:cubicBezTo>
                <a:cubicBezTo>
                  <a:pt x="1900" y="3"/>
                  <a:pt x="1899" y="4"/>
                  <a:pt x="1898" y="4"/>
                </a:cubicBezTo>
                <a:cubicBezTo>
                  <a:pt x="1898" y="4"/>
                  <a:pt x="1898" y="4"/>
                  <a:pt x="1898" y="4"/>
                </a:cubicBezTo>
                <a:cubicBezTo>
                  <a:pt x="1897" y="4"/>
                  <a:pt x="1896" y="3"/>
                  <a:pt x="1896" y="2"/>
                </a:cubicBezTo>
                <a:close/>
                <a:moveTo>
                  <a:pt x="1888" y="2"/>
                </a:moveTo>
                <a:cubicBezTo>
                  <a:pt x="1888" y="0"/>
                  <a:pt x="1889" y="0"/>
                  <a:pt x="1890" y="0"/>
                </a:cubicBezTo>
                <a:cubicBezTo>
                  <a:pt x="1890" y="0"/>
                  <a:pt x="1890" y="0"/>
                  <a:pt x="1890" y="0"/>
                </a:cubicBezTo>
                <a:cubicBezTo>
                  <a:pt x="1891" y="0"/>
                  <a:pt x="1892" y="0"/>
                  <a:pt x="1892" y="2"/>
                </a:cubicBezTo>
                <a:cubicBezTo>
                  <a:pt x="1892" y="2"/>
                  <a:pt x="1892" y="2"/>
                  <a:pt x="1892" y="2"/>
                </a:cubicBezTo>
                <a:cubicBezTo>
                  <a:pt x="1892" y="3"/>
                  <a:pt x="1891" y="4"/>
                  <a:pt x="1890" y="4"/>
                </a:cubicBezTo>
                <a:cubicBezTo>
                  <a:pt x="1890" y="4"/>
                  <a:pt x="1890" y="4"/>
                  <a:pt x="1890" y="4"/>
                </a:cubicBezTo>
                <a:cubicBezTo>
                  <a:pt x="1889" y="4"/>
                  <a:pt x="1888" y="3"/>
                  <a:pt x="1888" y="2"/>
                </a:cubicBezTo>
                <a:close/>
                <a:moveTo>
                  <a:pt x="1880" y="2"/>
                </a:moveTo>
                <a:cubicBezTo>
                  <a:pt x="1880" y="0"/>
                  <a:pt x="1881" y="0"/>
                  <a:pt x="1882" y="0"/>
                </a:cubicBezTo>
                <a:cubicBezTo>
                  <a:pt x="1882" y="0"/>
                  <a:pt x="1882" y="0"/>
                  <a:pt x="1882" y="0"/>
                </a:cubicBezTo>
                <a:cubicBezTo>
                  <a:pt x="1883" y="0"/>
                  <a:pt x="1884" y="0"/>
                  <a:pt x="1884" y="2"/>
                </a:cubicBezTo>
                <a:cubicBezTo>
                  <a:pt x="1884" y="2"/>
                  <a:pt x="1884" y="2"/>
                  <a:pt x="1884" y="2"/>
                </a:cubicBezTo>
                <a:cubicBezTo>
                  <a:pt x="1884" y="3"/>
                  <a:pt x="1883" y="4"/>
                  <a:pt x="1882" y="4"/>
                </a:cubicBezTo>
                <a:cubicBezTo>
                  <a:pt x="1882" y="4"/>
                  <a:pt x="1882" y="4"/>
                  <a:pt x="1882" y="4"/>
                </a:cubicBezTo>
                <a:cubicBezTo>
                  <a:pt x="1881" y="4"/>
                  <a:pt x="1880" y="3"/>
                  <a:pt x="1880" y="2"/>
                </a:cubicBezTo>
                <a:close/>
                <a:moveTo>
                  <a:pt x="1872" y="2"/>
                </a:moveTo>
                <a:cubicBezTo>
                  <a:pt x="1872" y="0"/>
                  <a:pt x="1873" y="0"/>
                  <a:pt x="1874" y="0"/>
                </a:cubicBezTo>
                <a:cubicBezTo>
                  <a:pt x="1874" y="0"/>
                  <a:pt x="1874" y="0"/>
                  <a:pt x="1874" y="0"/>
                </a:cubicBezTo>
                <a:cubicBezTo>
                  <a:pt x="1875" y="0"/>
                  <a:pt x="1876" y="0"/>
                  <a:pt x="1876" y="2"/>
                </a:cubicBezTo>
                <a:cubicBezTo>
                  <a:pt x="1876" y="2"/>
                  <a:pt x="1876" y="2"/>
                  <a:pt x="1876" y="2"/>
                </a:cubicBezTo>
                <a:cubicBezTo>
                  <a:pt x="1876" y="3"/>
                  <a:pt x="1875" y="4"/>
                  <a:pt x="1874" y="4"/>
                </a:cubicBezTo>
                <a:cubicBezTo>
                  <a:pt x="1874" y="4"/>
                  <a:pt x="1874" y="4"/>
                  <a:pt x="1874" y="4"/>
                </a:cubicBezTo>
                <a:cubicBezTo>
                  <a:pt x="1873" y="4"/>
                  <a:pt x="1872" y="3"/>
                  <a:pt x="1872" y="2"/>
                </a:cubicBezTo>
                <a:close/>
                <a:moveTo>
                  <a:pt x="1864" y="2"/>
                </a:moveTo>
                <a:cubicBezTo>
                  <a:pt x="1864" y="0"/>
                  <a:pt x="1865" y="0"/>
                  <a:pt x="1866" y="0"/>
                </a:cubicBezTo>
                <a:cubicBezTo>
                  <a:pt x="1866" y="0"/>
                  <a:pt x="1866" y="0"/>
                  <a:pt x="1866" y="0"/>
                </a:cubicBezTo>
                <a:cubicBezTo>
                  <a:pt x="1867" y="0"/>
                  <a:pt x="1868" y="0"/>
                  <a:pt x="1868" y="2"/>
                </a:cubicBezTo>
                <a:cubicBezTo>
                  <a:pt x="1868" y="2"/>
                  <a:pt x="1868" y="2"/>
                  <a:pt x="1868" y="2"/>
                </a:cubicBezTo>
                <a:cubicBezTo>
                  <a:pt x="1868" y="3"/>
                  <a:pt x="1867" y="4"/>
                  <a:pt x="1866" y="4"/>
                </a:cubicBezTo>
                <a:cubicBezTo>
                  <a:pt x="1866" y="4"/>
                  <a:pt x="1866" y="4"/>
                  <a:pt x="1866" y="4"/>
                </a:cubicBezTo>
                <a:cubicBezTo>
                  <a:pt x="1865" y="4"/>
                  <a:pt x="1864" y="3"/>
                  <a:pt x="1864" y="2"/>
                </a:cubicBezTo>
                <a:close/>
                <a:moveTo>
                  <a:pt x="1856" y="2"/>
                </a:moveTo>
                <a:cubicBezTo>
                  <a:pt x="1856" y="0"/>
                  <a:pt x="1857" y="0"/>
                  <a:pt x="1858" y="0"/>
                </a:cubicBezTo>
                <a:cubicBezTo>
                  <a:pt x="1858" y="0"/>
                  <a:pt x="1858" y="0"/>
                  <a:pt x="1858" y="0"/>
                </a:cubicBezTo>
                <a:cubicBezTo>
                  <a:pt x="1859" y="0"/>
                  <a:pt x="1860" y="0"/>
                  <a:pt x="1860" y="2"/>
                </a:cubicBezTo>
                <a:cubicBezTo>
                  <a:pt x="1860" y="2"/>
                  <a:pt x="1860" y="2"/>
                  <a:pt x="1860" y="2"/>
                </a:cubicBezTo>
                <a:cubicBezTo>
                  <a:pt x="1860" y="3"/>
                  <a:pt x="1859" y="4"/>
                  <a:pt x="1858" y="4"/>
                </a:cubicBezTo>
                <a:cubicBezTo>
                  <a:pt x="1858" y="4"/>
                  <a:pt x="1858" y="4"/>
                  <a:pt x="1858" y="4"/>
                </a:cubicBezTo>
                <a:cubicBezTo>
                  <a:pt x="1857" y="4"/>
                  <a:pt x="1856" y="3"/>
                  <a:pt x="1856" y="2"/>
                </a:cubicBezTo>
                <a:close/>
                <a:moveTo>
                  <a:pt x="1848" y="2"/>
                </a:moveTo>
                <a:cubicBezTo>
                  <a:pt x="1848" y="0"/>
                  <a:pt x="1849" y="0"/>
                  <a:pt x="1850" y="0"/>
                </a:cubicBezTo>
                <a:cubicBezTo>
                  <a:pt x="1850" y="0"/>
                  <a:pt x="1850" y="0"/>
                  <a:pt x="1850" y="0"/>
                </a:cubicBezTo>
                <a:cubicBezTo>
                  <a:pt x="1851" y="0"/>
                  <a:pt x="1852" y="0"/>
                  <a:pt x="1852" y="2"/>
                </a:cubicBezTo>
                <a:cubicBezTo>
                  <a:pt x="1852" y="2"/>
                  <a:pt x="1852" y="2"/>
                  <a:pt x="1852" y="2"/>
                </a:cubicBezTo>
                <a:cubicBezTo>
                  <a:pt x="1852" y="3"/>
                  <a:pt x="1851" y="4"/>
                  <a:pt x="1850" y="4"/>
                </a:cubicBezTo>
                <a:cubicBezTo>
                  <a:pt x="1850" y="4"/>
                  <a:pt x="1850" y="4"/>
                  <a:pt x="1850" y="4"/>
                </a:cubicBezTo>
                <a:cubicBezTo>
                  <a:pt x="1849" y="4"/>
                  <a:pt x="1848" y="3"/>
                  <a:pt x="1848" y="2"/>
                </a:cubicBezTo>
                <a:close/>
                <a:moveTo>
                  <a:pt x="1840" y="2"/>
                </a:moveTo>
                <a:cubicBezTo>
                  <a:pt x="1840" y="0"/>
                  <a:pt x="1841" y="0"/>
                  <a:pt x="1842" y="0"/>
                </a:cubicBezTo>
                <a:cubicBezTo>
                  <a:pt x="1842" y="0"/>
                  <a:pt x="1842" y="0"/>
                  <a:pt x="1842" y="0"/>
                </a:cubicBezTo>
                <a:cubicBezTo>
                  <a:pt x="1843" y="0"/>
                  <a:pt x="1844" y="0"/>
                  <a:pt x="1844" y="2"/>
                </a:cubicBezTo>
                <a:cubicBezTo>
                  <a:pt x="1844" y="2"/>
                  <a:pt x="1844" y="2"/>
                  <a:pt x="1844" y="2"/>
                </a:cubicBezTo>
                <a:cubicBezTo>
                  <a:pt x="1844" y="3"/>
                  <a:pt x="1843" y="4"/>
                  <a:pt x="1842" y="4"/>
                </a:cubicBezTo>
                <a:cubicBezTo>
                  <a:pt x="1842" y="4"/>
                  <a:pt x="1842" y="4"/>
                  <a:pt x="1842" y="4"/>
                </a:cubicBezTo>
                <a:cubicBezTo>
                  <a:pt x="1841" y="4"/>
                  <a:pt x="1840" y="3"/>
                  <a:pt x="1840" y="2"/>
                </a:cubicBezTo>
                <a:close/>
                <a:moveTo>
                  <a:pt x="1832" y="2"/>
                </a:moveTo>
                <a:cubicBezTo>
                  <a:pt x="1832" y="0"/>
                  <a:pt x="1833" y="0"/>
                  <a:pt x="1834" y="0"/>
                </a:cubicBezTo>
                <a:cubicBezTo>
                  <a:pt x="1834" y="0"/>
                  <a:pt x="1834" y="0"/>
                  <a:pt x="1834" y="0"/>
                </a:cubicBezTo>
                <a:cubicBezTo>
                  <a:pt x="1835" y="0"/>
                  <a:pt x="1836" y="0"/>
                  <a:pt x="1836" y="2"/>
                </a:cubicBezTo>
                <a:cubicBezTo>
                  <a:pt x="1836" y="2"/>
                  <a:pt x="1836" y="2"/>
                  <a:pt x="1836" y="2"/>
                </a:cubicBezTo>
                <a:cubicBezTo>
                  <a:pt x="1836" y="3"/>
                  <a:pt x="1835" y="4"/>
                  <a:pt x="1834" y="4"/>
                </a:cubicBezTo>
                <a:cubicBezTo>
                  <a:pt x="1834" y="4"/>
                  <a:pt x="1834" y="4"/>
                  <a:pt x="1834" y="4"/>
                </a:cubicBezTo>
                <a:cubicBezTo>
                  <a:pt x="1833" y="4"/>
                  <a:pt x="1832" y="3"/>
                  <a:pt x="1832" y="2"/>
                </a:cubicBezTo>
                <a:close/>
                <a:moveTo>
                  <a:pt x="1824" y="2"/>
                </a:moveTo>
                <a:cubicBezTo>
                  <a:pt x="1824" y="0"/>
                  <a:pt x="1825" y="0"/>
                  <a:pt x="1826" y="0"/>
                </a:cubicBezTo>
                <a:cubicBezTo>
                  <a:pt x="1826" y="0"/>
                  <a:pt x="1826" y="0"/>
                  <a:pt x="1826" y="0"/>
                </a:cubicBezTo>
                <a:cubicBezTo>
                  <a:pt x="1827" y="0"/>
                  <a:pt x="1828" y="0"/>
                  <a:pt x="1828" y="2"/>
                </a:cubicBezTo>
                <a:cubicBezTo>
                  <a:pt x="1828" y="2"/>
                  <a:pt x="1828" y="2"/>
                  <a:pt x="1828" y="2"/>
                </a:cubicBezTo>
                <a:cubicBezTo>
                  <a:pt x="1828" y="3"/>
                  <a:pt x="1827" y="4"/>
                  <a:pt x="1826" y="4"/>
                </a:cubicBezTo>
                <a:cubicBezTo>
                  <a:pt x="1826" y="4"/>
                  <a:pt x="1826" y="4"/>
                  <a:pt x="1826" y="4"/>
                </a:cubicBezTo>
                <a:cubicBezTo>
                  <a:pt x="1825" y="4"/>
                  <a:pt x="1824" y="3"/>
                  <a:pt x="1824" y="2"/>
                </a:cubicBezTo>
                <a:close/>
                <a:moveTo>
                  <a:pt x="1816" y="2"/>
                </a:moveTo>
                <a:cubicBezTo>
                  <a:pt x="1816" y="0"/>
                  <a:pt x="1817" y="0"/>
                  <a:pt x="1818" y="0"/>
                </a:cubicBezTo>
                <a:cubicBezTo>
                  <a:pt x="1818" y="0"/>
                  <a:pt x="1818" y="0"/>
                  <a:pt x="1818" y="0"/>
                </a:cubicBezTo>
                <a:cubicBezTo>
                  <a:pt x="1819" y="0"/>
                  <a:pt x="1820" y="0"/>
                  <a:pt x="1820" y="2"/>
                </a:cubicBezTo>
                <a:cubicBezTo>
                  <a:pt x="1820" y="2"/>
                  <a:pt x="1820" y="2"/>
                  <a:pt x="1820" y="2"/>
                </a:cubicBezTo>
                <a:cubicBezTo>
                  <a:pt x="1820" y="3"/>
                  <a:pt x="1819" y="4"/>
                  <a:pt x="1818" y="4"/>
                </a:cubicBezTo>
                <a:cubicBezTo>
                  <a:pt x="1818" y="4"/>
                  <a:pt x="1818" y="4"/>
                  <a:pt x="1818" y="4"/>
                </a:cubicBezTo>
                <a:cubicBezTo>
                  <a:pt x="1817" y="4"/>
                  <a:pt x="1816" y="3"/>
                  <a:pt x="1816" y="2"/>
                </a:cubicBezTo>
                <a:close/>
                <a:moveTo>
                  <a:pt x="1808" y="2"/>
                </a:moveTo>
                <a:cubicBezTo>
                  <a:pt x="1808" y="0"/>
                  <a:pt x="1809" y="0"/>
                  <a:pt x="1810" y="0"/>
                </a:cubicBezTo>
                <a:cubicBezTo>
                  <a:pt x="1810" y="0"/>
                  <a:pt x="1810" y="0"/>
                  <a:pt x="1810" y="0"/>
                </a:cubicBezTo>
                <a:cubicBezTo>
                  <a:pt x="1811" y="0"/>
                  <a:pt x="1812" y="0"/>
                  <a:pt x="1812" y="2"/>
                </a:cubicBezTo>
                <a:cubicBezTo>
                  <a:pt x="1812" y="2"/>
                  <a:pt x="1812" y="2"/>
                  <a:pt x="1812" y="2"/>
                </a:cubicBezTo>
                <a:cubicBezTo>
                  <a:pt x="1812" y="3"/>
                  <a:pt x="1811" y="4"/>
                  <a:pt x="1810" y="4"/>
                </a:cubicBezTo>
                <a:cubicBezTo>
                  <a:pt x="1810" y="4"/>
                  <a:pt x="1810" y="4"/>
                  <a:pt x="1810" y="4"/>
                </a:cubicBezTo>
                <a:cubicBezTo>
                  <a:pt x="1809" y="4"/>
                  <a:pt x="1808" y="3"/>
                  <a:pt x="1808" y="2"/>
                </a:cubicBezTo>
                <a:close/>
                <a:moveTo>
                  <a:pt x="1800" y="2"/>
                </a:moveTo>
                <a:cubicBezTo>
                  <a:pt x="1800" y="0"/>
                  <a:pt x="1801" y="0"/>
                  <a:pt x="1802" y="0"/>
                </a:cubicBezTo>
                <a:cubicBezTo>
                  <a:pt x="1802" y="0"/>
                  <a:pt x="1802" y="0"/>
                  <a:pt x="1802" y="0"/>
                </a:cubicBezTo>
                <a:cubicBezTo>
                  <a:pt x="1803" y="0"/>
                  <a:pt x="1804" y="0"/>
                  <a:pt x="1804" y="2"/>
                </a:cubicBezTo>
                <a:cubicBezTo>
                  <a:pt x="1804" y="2"/>
                  <a:pt x="1804" y="2"/>
                  <a:pt x="1804" y="2"/>
                </a:cubicBezTo>
                <a:cubicBezTo>
                  <a:pt x="1804" y="3"/>
                  <a:pt x="1803" y="4"/>
                  <a:pt x="1802" y="4"/>
                </a:cubicBezTo>
                <a:cubicBezTo>
                  <a:pt x="1802" y="4"/>
                  <a:pt x="1802" y="4"/>
                  <a:pt x="1802" y="4"/>
                </a:cubicBezTo>
                <a:cubicBezTo>
                  <a:pt x="1801" y="4"/>
                  <a:pt x="1800" y="3"/>
                  <a:pt x="1800" y="2"/>
                </a:cubicBezTo>
                <a:close/>
                <a:moveTo>
                  <a:pt x="1792" y="2"/>
                </a:moveTo>
                <a:cubicBezTo>
                  <a:pt x="1792" y="0"/>
                  <a:pt x="1793" y="0"/>
                  <a:pt x="1794" y="0"/>
                </a:cubicBezTo>
                <a:cubicBezTo>
                  <a:pt x="1794" y="0"/>
                  <a:pt x="1794" y="0"/>
                  <a:pt x="1794" y="0"/>
                </a:cubicBezTo>
                <a:cubicBezTo>
                  <a:pt x="1795" y="0"/>
                  <a:pt x="1796" y="0"/>
                  <a:pt x="1796" y="2"/>
                </a:cubicBezTo>
                <a:cubicBezTo>
                  <a:pt x="1796" y="2"/>
                  <a:pt x="1796" y="2"/>
                  <a:pt x="1796" y="2"/>
                </a:cubicBezTo>
                <a:cubicBezTo>
                  <a:pt x="1796" y="3"/>
                  <a:pt x="1795" y="4"/>
                  <a:pt x="1794" y="4"/>
                </a:cubicBezTo>
                <a:cubicBezTo>
                  <a:pt x="1794" y="4"/>
                  <a:pt x="1794" y="4"/>
                  <a:pt x="1794" y="4"/>
                </a:cubicBezTo>
                <a:cubicBezTo>
                  <a:pt x="1793" y="4"/>
                  <a:pt x="1792" y="3"/>
                  <a:pt x="1792" y="2"/>
                </a:cubicBezTo>
                <a:close/>
                <a:moveTo>
                  <a:pt x="1784" y="2"/>
                </a:moveTo>
                <a:cubicBezTo>
                  <a:pt x="1784" y="0"/>
                  <a:pt x="1785" y="0"/>
                  <a:pt x="1786" y="0"/>
                </a:cubicBezTo>
                <a:cubicBezTo>
                  <a:pt x="1786" y="0"/>
                  <a:pt x="1786" y="0"/>
                  <a:pt x="1786" y="0"/>
                </a:cubicBezTo>
                <a:cubicBezTo>
                  <a:pt x="1787" y="0"/>
                  <a:pt x="1788" y="0"/>
                  <a:pt x="1788" y="2"/>
                </a:cubicBezTo>
                <a:cubicBezTo>
                  <a:pt x="1788" y="2"/>
                  <a:pt x="1788" y="2"/>
                  <a:pt x="1788" y="2"/>
                </a:cubicBezTo>
                <a:cubicBezTo>
                  <a:pt x="1788" y="3"/>
                  <a:pt x="1787" y="4"/>
                  <a:pt x="1786" y="4"/>
                </a:cubicBezTo>
                <a:cubicBezTo>
                  <a:pt x="1786" y="4"/>
                  <a:pt x="1786" y="4"/>
                  <a:pt x="1786" y="4"/>
                </a:cubicBezTo>
                <a:cubicBezTo>
                  <a:pt x="1785" y="4"/>
                  <a:pt x="1784" y="3"/>
                  <a:pt x="1784" y="2"/>
                </a:cubicBezTo>
                <a:close/>
                <a:moveTo>
                  <a:pt x="1776" y="2"/>
                </a:moveTo>
                <a:cubicBezTo>
                  <a:pt x="1776" y="0"/>
                  <a:pt x="1777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9" y="0"/>
                  <a:pt x="1780" y="0"/>
                  <a:pt x="1780" y="2"/>
                </a:cubicBezTo>
                <a:cubicBezTo>
                  <a:pt x="1780" y="2"/>
                  <a:pt x="1780" y="2"/>
                  <a:pt x="1780" y="2"/>
                </a:cubicBezTo>
                <a:cubicBezTo>
                  <a:pt x="1780" y="3"/>
                  <a:pt x="1779" y="4"/>
                  <a:pt x="1778" y="4"/>
                </a:cubicBezTo>
                <a:cubicBezTo>
                  <a:pt x="1778" y="4"/>
                  <a:pt x="1778" y="4"/>
                  <a:pt x="1778" y="4"/>
                </a:cubicBezTo>
                <a:cubicBezTo>
                  <a:pt x="1777" y="4"/>
                  <a:pt x="1776" y="3"/>
                  <a:pt x="1776" y="2"/>
                </a:cubicBezTo>
                <a:close/>
                <a:moveTo>
                  <a:pt x="1768" y="2"/>
                </a:moveTo>
                <a:cubicBezTo>
                  <a:pt x="1768" y="0"/>
                  <a:pt x="1769" y="0"/>
                  <a:pt x="1770" y="0"/>
                </a:cubicBezTo>
                <a:cubicBezTo>
                  <a:pt x="1770" y="0"/>
                  <a:pt x="1770" y="0"/>
                  <a:pt x="1770" y="0"/>
                </a:cubicBezTo>
                <a:cubicBezTo>
                  <a:pt x="1771" y="0"/>
                  <a:pt x="1772" y="0"/>
                  <a:pt x="1772" y="2"/>
                </a:cubicBezTo>
                <a:cubicBezTo>
                  <a:pt x="1772" y="2"/>
                  <a:pt x="1772" y="2"/>
                  <a:pt x="1772" y="2"/>
                </a:cubicBezTo>
                <a:cubicBezTo>
                  <a:pt x="1772" y="3"/>
                  <a:pt x="1771" y="4"/>
                  <a:pt x="1770" y="4"/>
                </a:cubicBezTo>
                <a:cubicBezTo>
                  <a:pt x="1770" y="4"/>
                  <a:pt x="1770" y="4"/>
                  <a:pt x="1770" y="4"/>
                </a:cubicBezTo>
                <a:cubicBezTo>
                  <a:pt x="1769" y="4"/>
                  <a:pt x="1768" y="3"/>
                  <a:pt x="1768" y="2"/>
                </a:cubicBezTo>
                <a:close/>
                <a:moveTo>
                  <a:pt x="1760" y="2"/>
                </a:moveTo>
                <a:cubicBezTo>
                  <a:pt x="1760" y="0"/>
                  <a:pt x="1761" y="0"/>
                  <a:pt x="1762" y="0"/>
                </a:cubicBezTo>
                <a:cubicBezTo>
                  <a:pt x="1762" y="0"/>
                  <a:pt x="1762" y="0"/>
                  <a:pt x="1762" y="0"/>
                </a:cubicBezTo>
                <a:cubicBezTo>
                  <a:pt x="1763" y="0"/>
                  <a:pt x="1764" y="0"/>
                  <a:pt x="1764" y="2"/>
                </a:cubicBezTo>
                <a:cubicBezTo>
                  <a:pt x="1764" y="2"/>
                  <a:pt x="1764" y="2"/>
                  <a:pt x="1764" y="2"/>
                </a:cubicBezTo>
                <a:cubicBezTo>
                  <a:pt x="1764" y="3"/>
                  <a:pt x="1763" y="4"/>
                  <a:pt x="1762" y="4"/>
                </a:cubicBezTo>
                <a:cubicBezTo>
                  <a:pt x="1762" y="4"/>
                  <a:pt x="1762" y="4"/>
                  <a:pt x="1762" y="4"/>
                </a:cubicBezTo>
                <a:cubicBezTo>
                  <a:pt x="1761" y="4"/>
                  <a:pt x="1760" y="3"/>
                  <a:pt x="1760" y="2"/>
                </a:cubicBezTo>
                <a:close/>
                <a:moveTo>
                  <a:pt x="1752" y="2"/>
                </a:moveTo>
                <a:cubicBezTo>
                  <a:pt x="1752" y="0"/>
                  <a:pt x="1753" y="0"/>
                  <a:pt x="1754" y="0"/>
                </a:cubicBezTo>
                <a:cubicBezTo>
                  <a:pt x="1754" y="0"/>
                  <a:pt x="1754" y="0"/>
                  <a:pt x="1754" y="0"/>
                </a:cubicBezTo>
                <a:cubicBezTo>
                  <a:pt x="1755" y="0"/>
                  <a:pt x="1756" y="0"/>
                  <a:pt x="1756" y="2"/>
                </a:cubicBezTo>
                <a:cubicBezTo>
                  <a:pt x="1756" y="2"/>
                  <a:pt x="1756" y="2"/>
                  <a:pt x="1756" y="2"/>
                </a:cubicBezTo>
                <a:cubicBezTo>
                  <a:pt x="1756" y="3"/>
                  <a:pt x="1755" y="4"/>
                  <a:pt x="1754" y="4"/>
                </a:cubicBezTo>
                <a:cubicBezTo>
                  <a:pt x="1754" y="4"/>
                  <a:pt x="1754" y="4"/>
                  <a:pt x="1754" y="4"/>
                </a:cubicBezTo>
                <a:cubicBezTo>
                  <a:pt x="1753" y="4"/>
                  <a:pt x="1752" y="3"/>
                  <a:pt x="1752" y="2"/>
                </a:cubicBezTo>
                <a:close/>
                <a:moveTo>
                  <a:pt x="1744" y="2"/>
                </a:moveTo>
                <a:cubicBezTo>
                  <a:pt x="1744" y="0"/>
                  <a:pt x="1745" y="0"/>
                  <a:pt x="1746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7" y="0"/>
                  <a:pt x="1748" y="0"/>
                  <a:pt x="1748" y="2"/>
                </a:cubicBezTo>
                <a:cubicBezTo>
                  <a:pt x="1748" y="2"/>
                  <a:pt x="1748" y="2"/>
                  <a:pt x="1748" y="2"/>
                </a:cubicBezTo>
                <a:cubicBezTo>
                  <a:pt x="1748" y="3"/>
                  <a:pt x="1747" y="4"/>
                  <a:pt x="1746" y="4"/>
                </a:cubicBezTo>
                <a:cubicBezTo>
                  <a:pt x="1746" y="4"/>
                  <a:pt x="1746" y="4"/>
                  <a:pt x="1746" y="4"/>
                </a:cubicBezTo>
                <a:cubicBezTo>
                  <a:pt x="1745" y="4"/>
                  <a:pt x="1744" y="3"/>
                  <a:pt x="1744" y="2"/>
                </a:cubicBezTo>
                <a:close/>
                <a:moveTo>
                  <a:pt x="1736" y="2"/>
                </a:moveTo>
                <a:cubicBezTo>
                  <a:pt x="1736" y="0"/>
                  <a:pt x="1737" y="0"/>
                  <a:pt x="1738" y="0"/>
                </a:cubicBezTo>
                <a:cubicBezTo>
                  <a:pt x="1738" y="0"/>
                  <a:pt x="1738" y="0"/>
                  <a:pt x="1738" y="0"/>
                </a:cubicBezTo>
                <a:cubicBezTo>
                  <a:pt x="1739" y="0"/>
                  <a:pt x="1740" y="0"/>
                  <a:pt x="1740" y="2"/>
                </a:cubicBezTo>
                <a:cubicBezTo>
                  <a:pt x="1740" y="2"/>
                  <a:pt x="1740" y="2"/>
                  <a:pt x="1740" y="2"/>
                </a:cubicBezTo>
                <a:cubicBezTo>
                  <a:pt x="1740" y="3"/>
                  <a:pt x="1739" y="4"/>
                  <a:pt x="1738" y="4"/>
                </a:cubicBezTo>
                <a:cubicBezTo>
                  <a:pt x="1738" y="4"/>
                  <a:pt x="1738" y="4"/>
                  <a:pt x="1738" y="4"/>
                </a:cubicBezTo>
                <a:cubicBezTo>
                  <a:pt x="1737" y="4"/>
                  <a:pt x="1736" y="3"/>
                  <a:pt x="1736" y="2"/>
                </a:cubicBezTo>
                <a:close/>
                <a:moveTo>
                  <a:pt x="1728" y="2"/>
                </a:moveTo>
                <a:cubicBezTo>
                  <a:pt x="1728" y="0"/>
                  <a:pt x="1729" y="0"/>
                  <a:pt x="1730" y="0"/>
                </a:cubicBezTo>
                <a:cubicBezTo>
                  <a:pt x="1730" y="0"/>
                  <a:pt x="1730" y="0"/>
                  <a:pt x="1730" y="0"/>
                </a:cubicBezTo>
                <a:cubicBezTo>
                  <a:pt x="1731" y="0"/>
                  <a:pt x="1732" y="0"/>
                  <a:pt x="1732" y="2"/>
                </a:cubicBezTo>
                <a:cubicBezTo>
                  <a:pt x="1732" y="2"/>
                  <a:pt x="1732" y="2"/>
                  <a:pt x="1732" y="2"/>
                </a:cubicBezTo>
                <a:cubicBezTo>
                  <a:pt x="1732" y="3"/>
                  <a:pt x="1731" y="4"/>
                  <a:pt x="1730" y="4"/>
                </a:cubicBezTo>
                <a:cubicBezTo>
                  <a:pt x="1730" y="4"/>
                  <a:pt x="1730" y="4"/>
                  <a:pt x="1730" y="4"/>
                </a:cubicBezTo>
                <a:cubicBezTo>
                  <a:pt x="1729" y="4"/>
                  <a:pt x="1728" y="3"/>
                  <a:pt x="1728" y="2"/>
                </a:cubicBezTo>
                <a:close/>
                <a:moveTo>
                  <a:pt x="1720" y="2"/>
                </a:moveTo>
                <a:cubicBezTo>
                  <a:pt x="1720" y="0"/>
                  <a:pt x="1721" y="0"/>
                  <a:pt x="1722" y="0"/>
                </a:cubicBezTo>
                <a:cubicBezTo>
                  <a:pt x="1722" y="0"/>
                  <a:pt x="1722" y="0"/>
                  <a:pt x="1722" y="0"/>
                </a:cubicBezTo>
                <a:cubicBezTo>
                  <a:pt x="1723" y="0"/>
                  <a:pt x="1724" y="0"/>
                  <a:pt x="1724" y="2"/>
                </a:cubicBezTo>
                <a:cubicBezTo>
                  <a:pt x="1724" y="2"/>
                  <a:pt x="1724" y="2"/>
                  <a:pt x="1724" y="2"/>
                </a:cubicBezTo>
                <a:cubicBezTo>
                  <a:pt x="1724" y="3"/>
                  <a:pt x="1723" y="4"/>
                  <a:pt x="1722" y="4"/>
                </a:cubicBezTo>
                <a:cubicBezTo>
                  <a:pt x="1722" y="4"/>
                  <a:pt x="1722" y="4"/>
                  <a:pt x="1722" y="4"/>
                </a:cubicBezTo>
                <a:cubicBezTo>
                  <a:pt x="1721" y="4"/>
                  <a:pt x="1720" y="3"/>
                  <a:pt x="1720" y="2"/>
                </a:cubicBezTo>
                <a:close/>
                <a:moveTo>
                  <a:pt x="1712" y="2"/>
                </a:moveTo>
                <a:cubicBezTo>
                  <a:pt x="1712" y="0"/>
                  <a:pt x="1713" y="0"/>
                  <a:pt x="1714" y="0"/>
                </a:cubicBezTo>
                <a:cubicBezTo>
                  <a:pt x="1714" y="0"/>
                  <a:pt x="1714" y="0"/>
                  <a:pt x="1714" y="0"/>
                </a:cubicBezTo>
                <a:cubicBezTo>
                  <a:pt x="1715" y="0"/>
                  <a:pt x="1716" y="0"/>
                  <a:pt x="1716" y="2"/>
                </a:cubicBezTo>
                <a:cubicBezTo>
                  <a:pt x="1716" y="2"/>
                  <a:pt x="1716" y="2"/>
                  <a:pt x="1716" y="2"/>
                </a:cubicBezTo>
                <a:cubicBezTo>
                  <a:pt x="1716" y="3"/>
                  <a:pt x="1715" y="4"/>
                  <a:pt x="1714" y="4"/>
                </a:cubicBezTo>
                <a:cubicBezTo>
                  <a:pt x="1714" y="4"/>
                  <a:pt x="1714" y="4"/>
                  <a:pt x="1714" y="4"/>
                </a:cubicBezTo>
                <a:cubicBezTo>
                  <a:pt x="1713" y="4"/>
                  <a:pt x="1712" y="3"/>
                  <a:pt x="1712" y="2"/>
                </a:cubicBezTo>
                <a:close/>
                <a:moveTo>
                  <a:pt x="1704" y="2"/>
                </a:moveTo>
                <a:cubicBezTo>
                  <a:pt x="1704" y="0"/>
                  <a:pt x="1705" y="0"/>
                  <a:pt x="1706" y="0"/>
                </a:cubicBezTo>
                <a:cubicBezTo>
                  <a:pt x="1706" y="0"/>
                  <a:pt x="1706" y="0"/>
                  <a:pt x="1706" y="0"/>
                </a:cubicBezTo>
                <a:cubicBezTo>
                  <a:pt x="1707" y="0"/>
                  <a:pt x="1708" y="0"/>
                  <a:pt x="1708" y="2"/>
                </a:cubicBezTo>
                <a:cubicBezTo>
                  <a:pt x="1708" y="2"/>
                  <a:pt x="1708" y="2"/>
                  <a:pt x="1708" y="2"/>
                </a:cubicBezTo>
                <a:cubicBezTo>
                  <a:pt x="1708" y="3"/>
                  <a:pt x="1707" y="4"/>
                  <a:pt x="1706" y="4"/>
                </a:cubicBezTo>
                <a:cubicBezTo>
                  <a:pt x="1706" y="4"/>
                  <a:pt x="1706" y="4"/>
                  <a:pt x="1706" y="4"/>
                </a:cubicBezTo>
                <a:cubicBezTo>
                  <a:pt x="1705" y="4"/>
                  <a:pt x="1704" y="3"/>
                  <a:pt x="1704" y="2"/>
                </a:cubicBezTo>
                <a:close/>
                <a:moveTo>
                  <a:pt x="1696" y="2"/>
                </a:moveTo>
                <a:cubicBezTo>
                  <a:pt x="1696" y="0"/>
                  <a:pt x="1697" y="0"/>
                  <a:pt x="1698" y="0"/>
                </a:cubicBezTo>
                <a:cubicBezTo>
                  <a:pt x="1698" y="0"/>
                  <a:pt x="1698" y="0"/>
                  <a:pt x="1698" y="0"/>
                </a:cubicBezTo>
                <a:cubicBezTo>
                  <a:pt x="1699" y="0"/>
                  <a:pt x="1700" y="0"/>
                  <a:pt x="1700" y="2"/>
                </a:cubicBezTo>
                <a:cubicBezTo>
                  <a:pt x="1700" y="2"/>
                  <a:pt x="1700" y="2"/>
                  <a:pt x="1700" y="2"/>
                </a:cubicBezTo>
                <a:cubicBezTo>
                  <a:pt x="1700" y="3"/>
                  <a:pt x="1699" y="4"/>
                  <a:pt x="1698" y="4"/>
                </a:cubicBezTo>
                <a:cubicBezTo>
                  <a:pt x="1698" y="4"/>
                  <a:pt x="1698" y="4"/>
                  <a:pt x="1698" y="4"/>
                </a:cubicBezTo>
                <a:cubicBezTo>
                  <a:pt x="1697" y="4"/>
                  <a:pt x="1696" y="3"/>
                  <a:pt x="1696" y="2"/>
                </a:cubicBezTo>
                <a:close/>
                <a:moveTo>
                  <a:pt x="1688" y="2"/>
                </a:moveTo>
                <a:cubicBezTo>
                  <a:pt x="1688" y="0"/>
                  <a:pt x="1689" y="0"/>
                  <a:pt x="1690" y="0"/>
                </a:cubicBezTo>
                <a:cubicBezTo>
                  <a:pt x="1690" y="0"/>
                  <a:pt x="1690" y="0"/>
                  <a:pt x="1690" y="0"/>
                </a:cubicBezTo>
                <a:cubicBezTo>
                  <a:pt x="1691" y="0"/>
                  <a:pt x="1692" y="0"/>
                  <a:pt x="1692" y="2"/>
                </a:cubicBezTo>
                <a:cubicBezTo>
                  <a:pt x="1692" y="2"/>
                  <a:pt x="1692" y="2"/>
                  <a:pt x="1692" y="2"/>
                </a:cubicBezTo>
                <a:cubicBezTo>
                  <a:pt x="1692" y="3"/>
                  <a:pt x="1691" y="4"/>
                  <a:pt x="1690" y="4"/>
                </a:cubicBezTo>
                <a:cubicBezTo>
                  <a:pt x="1690" y="4"/>
                  <a:pt x="1690" y="4"/>
                  <a:pt x="1690" y="4"/>
                </a:cubicBezTo>
                <a:cubicBezTo>
                  <a:pt x="1689" y="4"/>
                  <a:pt x="1688" y="3"/>
                  <a:pt x="1688" y="2"/>
                </a:cubicBezTo>
                <a:close/>
                <a:moveTo>
                  <a:pt x="1680" y="2"/>
                </a:moveTo>
                <a:cubicBezTo>
                  <a:pt x="1680" y="0"/>
                  <a:pt x="1681" y="0"/>
                  <a:pt x="1682" y="0"/>
                </a:cubicBezTo>
                <a:cubicBezTo>
                  <a:pt x="1682" y="0"/>
                  <a:pt x="1682" y="0"/>
                  <a:pt x="1682" y="0"/>
                </a:cubicBezTo>
                <a:cubicBezTo>
                  <a:pt x="1683" y="0"/>
                  <a:pt x="1684" y="0"/>
                  <a:pt x="1684" y="2"/>
                </a:cubicBezTo>
                <a:cubicBezTo>
                  <a:pt x="1684" y="2"/>
                  <a:pt x="1684" y="2"/>
                  <a:pt x="1684" y="2"/>
                </a:cubicBezTo>
                <a:cubicBezTo>
                  <a:pt x="1684" y="3"/>
                  <a:pt x="1683" y="4"/>
                  <a:pt x="1682" y="4"/>
                </a:cubicBezTo>
                <a:cubicBezTo>
                  <a:pt x="1682" y="4"/>
                  <a:pt x="1682" y="4"/>
                  <a:pt x="1682" y="4"/>
                </a:cubicBezTo>
                <a:cubicBezTo>
                  <a:pt x="1681" y="4"/>
                  <a:pt x="1680" y="3"/>
                  <a:pt x="1680" y="2"/>
                </a:cubicBezTo>
                <a:close/>
                <a:moveTo>
                  <a:pt x="1672" y="2"/>
                </a:moveTo>
                <a:cubicBezTo>
                  <a:pt x="1672" y="0"/>
                  <a:pt x="1673" y="0"/>
                  <a:pt x="1674" y="0"/>
                </a:cubicBezTo>
                <a:cubicBezTo>
                  <a:pt x="1674" y="0"/>
                  <a:pt x="1674" y="0"/>
                  <a:pt x="1674" y="0"/>
                </a:cubicBezTo>
                <a:cubicBezTo>
                  <a:pt x="1675" y="0"/>
                  <a:pt x="1676" y="0"/>
                  <a:pt x="1676" y="2"/>
                </a:cubicBezTo>
                <a:cubicBezTo>
                  <a:pt x="1676" y="2"/>
                  <a:pt x="1676" y="2"/>
                  <a:pt x="1676" y="2"/>
                </a:cubicBezTo>
                <a:cubicBezTo>
                  <a:pt x="1676" y="3"/>
                  <a:pt x="1675" y="4"/>
                  <a:pt x="1674" y="4"/>
                </a:cubicBezTo>
                <a:cubicBezTo>
                  <a:pt x="1674" y="4"/>
                  <a:pt x="1674" y="4"/>
                  <a:pt x="1674" y="4"/>
                </a:cubicBezTo>
                <a:cubicBezTo>
                  <a:pt x="1673" y="4"/>
                  <a:pt x="1672" y="3"/>
                  <a:pt x="1672" y="2"/>
                </a:cubicBezTo>
                <a:close/>
                <a:moveTo>
                  <a:pt x="1664" y="2"/>
                </a:moveTo>
                <a:cubicBezTo>
                  <a:pt x="1664" y="0"/>
                  <a:pt x="1665" y="0"/>
                  <a:pt x="1666" y="0"/>
                </a:cubicBezTo>
                <a:cubicBezTo>
                  <a:pt x="1666" y="0"/>
                  <a:pt x="1666" y="0"/>
                  <a:pt x="1666" y="0"/>
                </a:cubicBezTo>
                <a:cubicBezTo>
                  <a:pt x="1667" y="0"/>
                  <a:pt x="1668" y="0"/>
                  <a:pt x="1668" y="2"/>
                </a:cubicBezTo>
                <a:cubicBezTo>
                  <a:pt x="1668" y="2"/>
                  <a:pt x="1668" y="2"/>
                  <a:pt x="1668" y="2"/>
                </a:cubicBezTo>
                <a:cubicBezTo>
                  <a:pt x="1668" y="3"/>
                  <a:pt x="1667" y="4"/>
                  <a:pt x="1666" y="4"/>
                </a:cubicBezTo>
                <a:cubicBezTo>
                  <a:pt x="1666" y="4"/>
                  <a:pt x="1666" y="4"/>
                  <a:pt x="1666" y="4"/>
                </a:cubicBezTo>
                <a:cubicBezTo>
                  <a:pt x="1665" y="4"/>
                  <a:pt x="1664" y="3"/>
                  <a:pt x="1664" y="2"/>
                </a:cubicBezTo>
                <a:close/>
                <a:moveTo>
                  <a:pt x="1656" y="2"/>
                </a:moveTo>
                <a:cubicBezTo>
                  <a:pt x="1656" y="0"/>
                  <a:pt x="1657" y="0"/>
                  <a:pt x="1658" y="0"/>
                </a:cubicBezTo>
                <a:cubicBezTo>
                  <a:pt x="1658" y="0"/>
                  <a:pt x="1658" y="0"/>
                  <a:pt x="1658" y="0"/>
                </a:cubicBezTo>
                <a:cubicBezTo>
                  <a:pt x="1659" y="0"/>
                  <a:pt x="1660" y="0"/>
                  <a:pt x="1660" y="2"/>
                </a:cubicBezTo>
                <a:cubicBezTo>
                  <a:pt x="1660" y="2"/>
                  <a:pt x="1660" y="2"/>
                  <a:pt x="1660" y="2"/>
                </a:cubicBezTo>
                <a:cubicBezTo>
                  <a:pt x="1660" y="3"/>
                  <a:pt x="1659" y="4"/>
                  <a:pt x="1658" y="4"/>
                </a:cubicBezTo>
                <a:cubicBezTo>
                  <a:pt x="1658" y="4"/>
                  <a:pt x="1658" y="4"/>
                  <a:pt x="1658" y="4"/>
                </a:cubicBezTo>
                <a:cubicBezTo>
                  <a:pt x="1657" y="4"/>
                  <a:pt x="1656" y="3"/>
                  <a:pt x="1656" y="2"/>
                </a:cubicBezTo>
                <a:close/>
                <a:moveTo>
                  <a:pt x="1648" y="2"/>
                </a:moveTo>
                <a:cubicBezTo>
                  <a:pt x="1648" y="0"/>
                  <a:pt x="1649" y="0"/>
                  <a:pt x="1650" y="0"/>
                </a:cubicBezTo>
                <a:cubicBezTo>
                  <a:pt x="1650" y="0"/>
                  <a:pt x="1650" y="0"/>
                  <a:pt x="1650" y="0"/>
                </a:cubicBezTo>
                <a:cubicBezTo>
                  <a:pt x="1651" y="0"/>
                  <a:pt x="1652" y="0"/>
                  <a:pt x="1652" y="2"/>
                </a:cubicBezTo>
                <a:cubicBezTo>
                  <a:pt x="1652" y="2"/>
                  <a:pt x="1652" y="2"/>
                  <a:pt x="1652" y="2"/>
                </a:cubicBezTo>
                <a:cubicBezTo>
                  <a:pt x="1652" y="3"/>
                  <a:pt x="1651" y="4"/>
                  <a:pt x="1650" y="4"/>
                </a:cubicBezTo>
                <a:cubicBezTo>
                  <a:pt x="1650" y="4"/>
                  <a:pt x="1650" y="4"/>
                  <a:pt x="1650" y="4"/>
                </a:cubicBezTo>
                <a:cubicBezTo>
                  <a:pt x="1649" y="4"/>
                  <a:pt x="1648" y="3"/>
                  <a:pt x="1648" y="2"/>
                </a:cubicBezTo>
                <a:close/>
                <a:moveTo>
                  <a:pt x="1640" y="2"/>
                </a:moveTo>
                <a:cubicBezTo>
                  <a:pt x="1640" y="0"/>
                  <a:pt x="1641" y="0"/>
                  <a:pt x="1642" y="0"/>
                </a:cubicBezTo>
                <a:cubicBezTo>
                  <a:pt x="1642" y="0"/>
                  <a:pt x="1642" y="0"/>
                  <a:pt x="1642" y="0"/>
                </a:cubicBezTo>
                <a:cubicBezTo>
                  <a:pt x="1643" y="0"/>
                  <a:pt x="1644" y="0"/>
                  <a:pt x="1644" y="2"/>
                </a:cubicBezTo>
                <a:cubicBezTo>
                  <a:pt x="1644" y="2"/>
                  <a:pt x="1644" y="2"/>
                  <a:pt x="1644" y="2"/>
                </a:cubicBezTo>
                <a:cubicBezTo>
                  <a:pt x="1644" y="3"/>
                  <a:pt x="1643" y="4"/>
                  <a:pt x="1642" y="4"/>
                </a:cubicBezTo>
                <a:cubicBezTo>
                  <a:pt x="1642" y="4"/>
                  <a:pt x="1642" y="4"/>
                  <a:pt x="1642" y="4"/>
                </a:cubicBezTo>
                <a:cubicBezTo>
                  <a:pt x="1641" y="4"/>
                  <a:pt x="1640" y="3"/>
                  <a:pt x="1640" y="2"/>
                </a:cubicBezTo>
                <a:close/>
                <a:moveTo>
                  <a:pt x="1632" y="2"/>
                </a:moveTo>
                <a:cubicBezTo>
                  <a:pt x="1632" y="0"/>
                  <a:pt x="1633" y="0"/>
                  <a:pt x="1634" y="0"/>
                </a:cubicBezTo>
                <a:cubicBezTo>
                  <a:pt x="1634" y="0"/>
                  <a:pt x="1634" y="0"/>
                  <a:pt x="1634" y="0"/>
                </a:cubicBezTo>
                <a:cubicBezTo>
                  <a:pt x="1635" y="0"/>
                  <a:pt x="1636" y="0"/>
                  <a:pt x="1636" y="2"/>
                </a:cubicBezTo>
                <a:cubicBezTo>
                  <a:pt x="1636" y="2"/>
                  <a:pt x="1636" y="2"/>
                  <a:pt x="1636" y="2"/>
                </a:cubicBezTo>
                <a:cubicBezTo>
                  <a:pt x="1636" y="3"/>
                  <a:pt x="1635" y="4"/>
                  <a:pt x="1634" y="4"/>
                </a:cubicBezTo>
                <a:cubicBezTo>
                  <a:pt x="1634" y="4"/>
                  <a:pt x="1634" y="4"/>
                  <a:pt x="1634" y="4"/>
                </a:cubicBezTo>
                <a:cubicBezTo>
                  <a:pt x="1633" y="4"/>
                  <a:pt x="1632" y="3"/>
                  <a:pt x="1632" y="2"/>
                </a:cubicBezTo>
                <a:close/>
                <a:moveTo>
                  <a:pt x="1624" y="2"/>
                </a:moveTo>
                <a:cubicBezTo>
                  <a:pt x="1624" y="0"/>
                  <a:pt x="1625" y="0"/>
                  <a:pt x="1626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7" y="0"/>
                  <a:pt x="1628" y="0"/>
                  <a:pt x="1628" y="2"/>
                </a:cubicBezTo>
                <a:cubicBezTo>
                  <a:pt x="1628" y="2"/>
                  <a:pt x="1628" y="2"/>
                  <a:pt x="1628" y="2"/>
                </a:cubicBezTo>
                <a:cubicBezTo>
                  <a:pt x="1628" y="3"/>
                  <a:pt x="1627" y="4"/>
                  <a:pt x="1626" y="4"/>
                </a:cubicBezTo>
                <a:cubicBezTo>
                  <a:pt x="1626" y="4"/>
                  <a:pt x="1626" y="4"/>
                  <a:pt x="1626" y="4"/>
                </a:cubicBezTo>
                <a:cubicBezTo>
                  <a:pt x="1625" y="4"/>
                  <a:pt x="1624" y="3"/>
                  <a:pt x="1624" y="2"/>
                </a:cubicBezTo>
                <a:close/>
                <a:moveTo>
                  <a:pt x="1616" y="2"/>
                </a:moveTo>
                <a:cubicBezTo>
                  <a:pt x="1616" y="0"/>
                  <a:pt x="1617" y="0"/>
                  <a:pt x="1618" y="0"/>
                </a:cubicBezTo>
                <a:cubicBezTo>
                  <a:pt x="1618" y="0"/>
                  <a:pt x="1618" y="0"/>
                  <a:pt x="1618" y="0"/>
                </a:cubicBezTo>
                <a:cubicBezTo>
                  <a:pt x="1619" y="0"/>
                  <a:pt x="1620" y="0"/>
                  <a:pt x="1620" y="2"/>
                </a:cubicBezTo>
                <a:cubicBezTo>
                  <a:pt x="1620" y="2"/>
                  <a:pt x="1620" y="2"/>
                  <a:pt x="1620" y="2"/>
                </a:cubicBezTo>
                <a:cubicBezTo>
                  <a:pt x="1620" y="3"/>
                  <a:pt x="1619" y="4"/>
                  <a:pt x="1618" y="4"/>
                </a:cubicBezTo>
                <a:cubicBezTo>
                  <a:pt x="1618" y="4"/>
                  <a:pt x="1618" y="4"/>
                  <a:pt x="1618" y="4"/>
                </a:cubicBezTo>
                <a:cubicBezTo>
                  <a:pt x="1617" y="4"/>
                  <a:pt x="1616" y="3"/>
                  <a:pt x="1616" y="2"/>
                </a:cubicBezTo>
                <a:close/>
                <a:moveTo>
                  <a:pt x="1608" y="2"/>
                </a:moveTo>
                <a:cubicBezTo>
                  <a:pt x="1608" y="0"/>
                  <a:pt x="1609" y="0"/>
                  <a:pt x="1610" y="0"/>
                </a:cubicBezTo>
                <a:cubicBezTo>
                  <a:pt x="1610" y="0"/>
                  <a:pt x="1610" y="0"/>
                  <a:pt x="1610" y="0"/>
                </a:cubicBezTo>
                <a:cubicBezTo>
                  <a:pt x="1611" y="0"/>
                  <a:pt x="1612" y="0"/>
                  <a:pt x="1612" y="2"/>
                </a:cubicBezTo>
                <a:cubicBezTo>
                  <a:pt x="1612" y="2"/>
                  <a:pt x="1612" y="2"/>
                  <a:pt x="1612" y="2"/>
                </a:cubicBezTo>
                <a:cubicBezTo>
                  <a:pt x="1612" y="3"/>
                  <a:pt x="1611" y="4"/>
                  <a:pt x="1610" y="4"/>
                </a:cubicBezTo>
                <a:cubicBezTo>
                  <a:pt x="1610" y="4"/>
                  <a:pt x="1610" y="4"/>
                  <a:pt x="1610" y="4"/>
                </a:cubicBezTo>
                <a:cubicBezTo>
                  <a:pt x="1609" y="4"/>
                  <a:pt x="1608" y="3"/>
                  <a:pt x="1608" y="2"/>
                </a:cubicBezTo>
                <a:close/>
                <a:moveTo>
                  <a:pt x="1600" y="2"/>
                </a:moveTo>
                <a:cubicBezTo>
                  <a:pt x="1600" y="0"/>
                  <a:pt x="1601" y="0"/>
                  <a:pt x="1602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3" y="0"/>
                  <a:pt x="1604" y="0"/>
                  <a:pt x="1604" y="2"/>
                </a:cubicBezTo>
                <a:cubicBezTo>
                  <a:pt x="1604" y="2"/>
                  <a:pt x="1604" y="2"/>
                  <a:pt x="1604" y="2"/>
                </a:cubicBezTo>
                <a:cubicBezTo>
                  <a:pt x="1604" y="3"/>
                  <a:pt x="1603" y="4"/>
                  <a:pt x="1602" y="4"/>
                </a:cubicBezTo>
                <a:cubicBezTo>
                  <a:pt x="1602" y="4"/>
                  <a:pt x="1602" y="4"/>
                  <a:pt x="1602" y="4"/>
                </a:cubicBezTo>
                <a:cubicBezTo>
                  <a:pt x="1601" y="4"/>
                  <a:pt x="1600" y="3"/>
                  <a:pt x="1600" y="2"/>
                </a:cubicBezTo>
                <a:close/>
                <a:moveTo>
                  <a:pt x="1592" y="2"/>
                </a:moveTo>
                <a:cubicBezTo>
                  <a:pt x="1592" y="0"/>
                  <a:pt x="1593" y="0"/>
                  <a:pt x="1594" y="0"/>
                </a:cubicBezTo>
                <a:cubicBezTo>
                  <a:pt x="1594" y="0"/>
                  <a:pt x="1594" y="0"/>
                  <a:pt x="1594" y="0"/>
                </a:cubicBezTo>
                <a:cubicBezTo>
                  <a:pt x="1595" y="0"/>
                  <a:pt x="1596" y="0"/>
                  <a:pt x="1596" y="2"/>
                </a:cubicBezTo>
                <a:cubicBezTo>
                  <a:pt x="1596" y="2"/>
                  <a:pt x="1596" y="2"/>
                  <a:pt x="1596" y="2"/>
                </a:cubicBezTo>
                <a:cubicBezTo>
                  <a:pt x="1596" y="3"/>
                  <a:pt x="1595" y="4"/>
                  <a:pt x="1594" y="4"/>
                </a:cubicBezTo>
                <a:cubicBezTo>
                  <a:pt x="1594" y="4"/>
                  <a:pt x="1594" y="4"/>
                  <a:pt x="1594" y="4"/>
                </a:cubicBezTo>
                <a:cubicBezTo>
                  <a:pt x="1593" y="4"/>
                  <a:pt x="1592" y="3"/>
                  <a:pt x="1592" y="2"/>
                </a:cubicBezTo>
                <a:close/>
                <a:moveTo>
                  <a:pt x="1584" y="2"/>
                </a:moveTo>
                <a:cubicBezTo>
                  <a:pt x="1584" y="0"/>
                  <a:pt x="1585" y="0"/>
                  <a:pt x="1586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587" y="0"/>
                  <a:pt x="1588" y="0"/>
                  <a:pt x="1588" y="2"/>
                </a:cubicBezTo>
                <a:cubicBezTo>
                  <a:pt x="1588" y="2"/>
                  <a:pt x="1588" y="2"/>
                  <a:pt x="1588" y="2"/>
                </a:cubicBezTo>
                <a:cubicBezTo>
                  <a:pt x="1588" y="3"/>
                  <a:pt x="1587" y="4"/>
                  <a:pt x="1586" y="4"/>
                </a:cubicBezTo>
                <a:cubicBezTo>
                  <a:pt x="1586" y="4"/>
                  <a:pt x="1586" y="4"/>
                  <a:pt x="1586" y="4"/>
                </a:cubicBezTo>
                <a:cubicBezTo>
                  <a:pt x="1585" y="4"/>
                  <a:pt x="1584" y="3"/>
                  <a:pt x="1584" y="2"/>
                </a:cubicBezTo>
                <a:close/>
                <a:moveTo>
                  <a:pt x="1576" y="2"/>
                </a:moveTo>
                <a:cubicBezTo>
                  <a:pt x="1576" y="0"/>
                  <a:pt x="1577" y="0"/>
                  <a:pt x="1578" y="0"/>
                </a:cubicBezTo>
                <a:cubicBezTo>
                  <a:pt x="1578" y="0"/>
                  <a:pt x="1578" y="0"/>
                  <a:pt x="1578" y="0"/>
                </a:cubicBezTo>
                <a:cubicBezTo>
                  <a:pt x="1579" y="0"/>
                  <a:pt x="1580" y="0"/>
                  <a:pt x="1580" y="2"/>
                </a:cubicBezTo>
                <a:cubicBezTo>
                  <a:pt x="1580" y="2"/>
                  <a:pt x="1580" y="2"/>
                  <a:pt x="1580" y="2"/>
                </a:cubicBezTo>
                <a:cubicBezTo>
                  <a:pt x="1580" y="3"/>
                  <a:pt x="1579" y="4"/>
                  <a:pt x="1578" y="4"/>
                </a:cubicBezTo>
                <a:cubicBezTo>
                  <a:pt x="1578" y="4"/>
                  <a:pt x="1578" y="4"/>
                  <a:pt x="1578" y="4"/>
                </a:cubicBezTo>
                <a:cubicBezTo>
                  <a:pt x="1577" y="4"/>
                  <a:pt x="1576" y="3"/>
                  <a:pt x="1576" y="2"/>
                </a:cubicBezTo>
                <a:close/>
                <a:moveTo>
                  <a:pt x="1568" y="2"/>
                </a:moveTo>
                <a:cubicBezTo>
                  <a:pt x="1568" y="0"/>
                  <a:pt x="1569" y="0"/>
                  <a:pt x="1570" y="0"/>
                </a:cubicBezTo>
                <a:cubicBezTo>
                  <a:pt x="1570" y="0"/>
                  <a:pt x="1570" y="0"/>
                  <a:pt x="1570" y="0"/>
                </a:cubicBezTo>
                <a:cubicBezTo>
                  <a:pt x="1571" y="0"/>
                  <a:pt x="1572" y="0"/>
                  <a:pt x="1572" y="2"/>
                </a:cubicBezTo>
                <a:cubicBezTo>
                  <a:pt x="1572" y="2"/>
                  <a:pt x="1572" y="2"/>
                  <a:pt x="1572" y="2"/>
                </a:cubicBezTo>
                <a:cubicBezTo>
                  <a:pt x="1572" y="3"/>
                  <a:pt x="1571" y="4"/>
                  <a:pt x="1570" y="4"/>
                </a:cubicBezTo>
                <a:cubicBezTo>
                  <a:pt x="1570" y="4"/>
                  <a:pt x="1570" y="4"/>
                  <a:pt x="1570" y="4"/>
                </a:cubicBezTo>
                <a:cubicBezTo>
                  <a:pt x="1569" y="4"/>
                  <a:pt x="1568" y="3"/>
                  <a:pt x="1568" y="2"/>
                </a:cubicBezTo>
                <a:close/>
                <a:moveTo>
                  <a:pt x="1560" y="2"/>
                </a:moveTo>
                <a:cubicBezTo>
                  <a:pt x="1560" y="0"/>
                  <a:pt x="1561" y="0"/>
                  <a:pt x="1562" y="0"/>
                </a:cubicBezTo>
                <a:cubicBezTo>
                  <a:pt x="1562" y="0"/>
                  <a:pt x="1562" y="0"/>
                  <a:pt x="1562" y="0"/>
                </a:cubicBezTo>
                <a:cubicBezTo>
                  <a:pt x="1563" y="0"/>
                  <a:pt x="1564" y="0"/>
                  <a:pt x="1564" y="2"/>
                </a:cubicBezTo>
                <a:cubicBezTo>
                  <a:pt x="1564" y="2"/>
                  <a:pt x="1564" y="2"/>
                  <a:pt x="1564" y="2"/>
                </a:cubicBezTo>
                <a:cubicBezTo>
                  <a:pt x="1564" y="3"/>
                  <a:pt x="1563" y="4"/>
                  <a:pt x="1562" y="4"/>
                </a:cubicBezTo>
                <a:cubicBezTo>
                  <a:pt x="1562" y="4"/>
                  <a:pt x="1562" y="4"/>
                  <a:pt x="1562" y="4"/>
                </a:cubicBezTo>
                <a:cubicBezTo>
                  <a:pt x="1561" y="4"/>
                  <a:pt x="1560" y="3"/>
                  <a:pt x="1560" y="2"/>
                </a:cubicBezTo>
                <a:close/>
                <a:moveTo>
                  <a:pt x="1552" y="2"/>
                </a:moveTo>
                <a:cubicBezTo>
                  <a:pt x="1552" y="0"/>
                  <a:pt x="1553" y="0"/>
                  <a:pt x="1554" y="0"/>
                </a:cubicBezTo>
                <a:cubicBezTo>
                  <a:pt x="1554" y="0"/>
                  <a:pt x="1554" y="0"/>
                  <a:pt x="1554" y="0"/>
                </a:cubicBezTo>
                <a:cubicBezTo>
                  <a:pt x="1555" y="0"/>
                  <a:pt x="1556" y="0"/>
                  <a:pt x="1556" y="2"/>
                </a:cubicBezTo>
                <a:cubicBezTo>
                  <a:pt x="1556" y="2"/>
                  <a:pt x="1556" y="2"/>
                  <a:pt x="1556" y="2"/>
                </a:cubicBezTo>
                <a:cubicBezTo>
                  <a:pt x="1556" y="3"/>
                  <a:pt x="1555" y="4"/>
                  <a:pt x="1554" y="4"/>
                </a:cubicBezTo>
                <a:cubicBezTo>
                  <a:pt x="1554" y="4"/>
                  <a:pt x="1554" y="4"/>
                  <a:pt x="1554" y="4"/>
                </a:cubicBezTo>
                <a:cubicBezTo>
                  <a:pt x="1553" y="4"/>
                  <a:pt x="1552" y="3"/>
                  <a:pt x="1552" y="2"/>
                </a:cubicBezTo>
                <a:close/>
                <a:moveTo>
                  <a:pt x="1544" y="2"/>
                </a:moveTo>
                <a:cubicBezTo>
                  <a:pt x="1544" y="0"/>
                  <a:pt x="1545" y="0"/>
                  <a:pt x="1546" y="0"/>
                </a:cubicBezTo>
                <a:cubicBezTo>
                  <a:pt x="1546" y="0"/>
                  <a:pt x="1546" y="0"/>
                  <a:pt x="1546" y="0"/>
                </a:cubicBezTo>
                <a:cubicBezTo>
                  <a:pt x="1547" y="0"/>
                  <a:pt x="1548" y="0"/>
                  <a:pt x="1548" y="2"/>
                </a:cubicBezTo>
                <a:cubicBezTo>
                  <a:pt x="1548" y="2"/>
                  <a:pt x="1548" y="2"/>
                  <a:pt x="1548" y="2"/>
                </a:cubicBezTo>
                <a:cubicBezTo>
                  <a:pt x="1548" y="3"/>
                  <a:pt x="1547" y="4"/>
                  <a:pt x="1546" y="4"/>
                </a:cubicBezTo>
                <a:cubicBezTo>
                  <a:pt x="1546" y="4"/>
                  <a:pt x="1546" y="4"/>
                  <a:pt x="1546" y="4"/>
                </a:cubicBezTo>
                <a:cubicBezTo>
                  <a:pt x="1545" y="4"/>
                  <a:pt x="1544" y="3"/>
                  <a:pt x="1544" y="2"/>
                </a:cubicBezTo>
                <a:close/>
                <a:moveTo>
                  <a:pt x="1536" y="2"/>
                </a:moveTo>
                <a:cubicBezTo>
                  <a:pt x="1536" y="0"/>
                  <a:pt x="1537" y="0"/>
                  <a:pt x="1538" y="0"/>
                </a:cubicBezTo>
                <a:cubicBezTo>
                  <a:pt x="1538" y="0"/>
                  <a:pt x="1538" y="0"/>
                  <a:pt x="1538" y="0"/>
                </a:cubicBezTo>
                <a:cubicBezTo>
                  <a:pt x="1539" y="0"/>
                  <a:pt x="1540" y="0"/>
                  <a:pt x="1540" y="2"/>
                </a:cubicBezTo>
                <a:cubicBezTo>
                  <a:pt x="1540" y="2"/>
                  <a:pt x="1540" y="2"/>
                  <a:pt x="1540" y="2"/>
                </a:cubicBezTo>
                <a:cubicBezTo>
                  <a:pt x="1540" y="3"/>
                  <a:pt x="1539" y="4"/>
                  <a:pt x="1538" y="4"/>
                </a:cubicBezTo>
                <a:cubicBezTo>
                  <a:pt x="1538" y="4"/>
                  <a:pt x="1538" y="4"/>
                  <a:pt x="1538" y="4"/>
                </a:cubicBezTo>
                <a:cubicBezTo>
                  <a:pt x="1537" y="4"/>
                  <a:pt x="1536" y="3"/>
                  <a:pt x="1536" y="2"/>
                </a:cubicBezTo>
                <a:close/>
                <a:moveTo>
                  <a:pt x="1528" y="2"/>
                </a:moveTo>
                <a:cubicBezTo>
                  <a:pt x="1528" y="0"/>
                  <a:pt x="1529" y="0"/>
                  <a:pt x="1530" y="0"/>
                </a:cubicBezTo>
                <a:cubicBezTo>
                  <a:pt x="1530" y="0"/>
                  <a:pt x="1530" y="0"/>
                  <a:pt x="1530" y="0"/>
                </a:cubicBezTo>
                <a:cubicBezTo>
                  <a:pt x="1531" y="0"/>
                  <a:pt x="1532" y="0"/>
                  <a:pt x="1532" y="2"/>
                </a:cubicBezTo>
                <a:cubicBezTo>
                  <a:pt x="1532" y="2"/>
                  <a:pt x="1532" y="2"/>
                  <a:pt x="1532" y="2"/>
                </a:cubicBezTo>
                <a:cubicBezTo>
                  <a:pt x="1532" y="3"/>
                  <a:pt x="1531" y="4"/>
                  <a:pt x="1530" y="4"/>
                </a:cubicBezTo>
                <a:cubicBezTo>
                  <a:pt x="1530" y="4"/>
                  <a:pt x="1530" y="4"/>
                  <a:pt x="1530" y="4"/>
                </a:cubicBezTo>
                <a:cubicBezTo>
                  <a:pt x="1529" y="4"/>
                  <a:pt x="1528" y="3"/>
                  <a:pt x="1528" y="2"/>
                </a:cubicBezTo>
                <a:close/>
                <a:moveTo>
                  <a:pt x="1520" y="2"/>
                </a:moveTo>
                <a:cubicBezTo>
                  <a:pt x="1520" y="0"/>
                  <a:pt x="1521" y="0"/>
                  <a:pt x="1522" y="0"/>
                </a:cubicBezTo>
                <a:cubicBezTo>
                  <a:pt x="1522" y="0"/>
                  <a:pt x="1522" y="0"/>
                  <a:pt x="1522" y="0"/>
                </a:cubicBezTo>
                <a:cubicBezTo>
                  <a:pt x="1523" y="0"/>
                  <a:pt x="1524" y="0"/>
                  <a:pt x="1524" y="2"/>
                </a:cubicBezTo>
                <a:cubicBezTo>
                  <a:pt x="1524" y="2"/>
                  <a:pt x="1524" y="2"/>
                  <a:pt x="1524" y="2"/>
                </a:cubicBezTo>
                <a:cubicBezTo>
                  <a:pt x="1524" y="3"/>
                  <a:pt x="1523" y="4"/>
                  <a:pt x="1522" y="4"/>
                </a:cubicBezTo>
                <a:cubicBezTo>
                  <a:pt x="1522" y="4"/>
                  <a:pt x="1522" y="4"/>
                  <a:pt x="1522" y="4"/>
                </a:cubicBezTo>
                <a:cubicBezTo>
                  <a:pt x="1521" y="4"/>
                  <a:pt x="1520" y="3"/>
                  <a:pt x="1520" y="2"/>
                </a:cubicBezTo>
                <a:close/>
                <a:moveTo>
                  <a:pt x="1512" y="2"/>
                </a:moveTo>
                <a:cubicBezTo>
                  <a:pt x="1512" y="0"/>
                  <a:pt x="1513" y="0"/>
                  <a:pt x="1514" y="0"/>
                </a:cubicBezTo>
                <a:cubicBezTo>
                  <a:pt x="1514" y="0"/>
                  <a:pt x="1514" y="0"/>
                  <a:pt x="1514" y="0"/>
                </a:cubicBezTo>
                <a:cubicBezTo>
                  <a:pt x="1515" y="0"/>
                  <a:pt x="1516" y="0"/>
                  <a:pt x="1516" y="2"/>
                </a:cubicBezTo>
                <a:cubicBezTo>
                  <a:pt x="1516" y="2"/>
                  <a:pt x="1516" y="2"/>
                  <a:pt x="1516" y="2"/>
                </a:cubicBezTo>
                <a:cubicBezTo>
                  <a:pt x="1516" y="3"/>
                  <a:pt x="1515" y="4"/>
                  <a:pt x="1514" y="4"/>
                </a:cubicBezTo>
                <a:cubicBezTo>
                  <a:pt x="1514" y="4"/>
                  <a:pt x="1514" y="4"/>
                  <a:pt x="1514" y="4"/>
                </a:cubicBezTo>
                <a:cubicBezTo>
                  <a:pt x="1513" y="4"/>
                  <a:pt x="1512" y="3"/>
                  <a:pt x="1512" y="2"/>
                </a:cubicBezTo>
                <a:close/>
                <a:moveTo>
                  <a:pt x="1504" y="2"/>
                </a:moveTo>
                <a:cubicBezTo>
                  <a:pt x="1504" y="0"/>
                  <a:pt x="1505" y="0"/>
                  <a:pt x="1506" y="0"/>
                </a:cubicBezTo>
                <a:cubicBezTo>
                  <a:pt x="1506" y="0"/>
                  <a:pt x="1506" y="0"/>
                  <a:pt x="1506" y="0"/>
                </a:cubicBezTo>
                <a:cubicBezTo>
                  <a:pt x="1507" y="0"/>
                  <a:pt x="1508" y="0"/>
                  <a:pt x="1508" y="2"/>
                </a:cubicBezTo>
                <a:cubicBezTo>
                  <a:pt x="1508" y="2"/>
                  <a:pt x="1508" y="2"/>
                  <a:pt x="1508" y="2"/>
                </a:cubicBezTo>
                <a:cubicBezTo>
                  <a:pt x="1508" y="3"/>
                  <a:pt x="1507" y="4"/>
                  <a:pt x="1506" y="4"/>
                </a:cubicBezTo>
                <a:cubicBezTo>
                  <a:pt x="1506" y="4"/>
                  <a:pt x="1506" y="4"/>
                  <a:pt x="1506" y="4"/>
                </a:cubicBezTo>
                <a:cubicBezTo>
                  <a:pt x="1505" y="4"/>
                  <a:pt x="1504" y="3"/>
                  <a:pt x="1504" y="2"/>
                </a:cubicBezTo>
                <a:close/>
                <a:moveTo>
                  <a:pt x="1496" y="2"/>
                </a:moveTo>
                <a:cubicBezTo>
                  <a:pt x="1496" y="0"/>
                  <a:pt x="1497" y="0"/>
                  <a:pt x="1498" y="0"/>
                </a:cubicBezTo>
                <a:cubicBezTo>
                  <a:pt x="1498" y="0"/>
                  <a:pt x="1498" y="0"/>
                  <a:pt x="1498" y="0"/>
                </a:cubicBezTo>
                <a:cubicBezTo>
                  <a:pt x="1499" y="0"/>
                  <a:pt x="1500" y="0"/>
                  <a:pt x="1500" y="2"/>
                </a:cubicBezTo>
                <a:cubicBezTo>
                  <a:pt x="1500" y="2"/>
                  <a:pt x="1500" y="2"/>
                  <a:pt x="1500" y="2"/>
                </a:cubicBezTo>
                <a:cubicBezTo>
                  <a:pt x="1500" y="3"/>
                  <a:pt x="1499" y="4"/>
                  <a:pt x="1498" y="4"/>
                </a:cubicBezTo>
                <a:cubicBezTo>
                  <a:pt x="1498" y="4"/>
                  <a:pt x="1498" y="4"/>
                  <a:pt x="1498" y="4"/>
                </a:cubicBezTo>
                <a:cubicBezTo>
                  <a:pt x="1497" y="4"/>
                  <a:pt x="1496" y="3"/>
                  <a:pt x="1496" y="2"/>
                </a:cubicBezTo>
                <a:close/>
                <a:moveTo>
                  <a:pt x="1488" y="2"/>
                </a:moveTo>
                <a:cubicBezTo>
                  <a:pt x="1488" y="0"/>
                  <a:pt x="1489" y="0"/>
                  <a:pt x="1490" y="0"/>
                </a:cubicBezTo>
                <a:cubicBezTo>
                  <a:pt x="1490" y="0"/>
                  <a:pt x="1490" y="0"/>
                  <a:pt x="1490" y="0"/>
                </a:cubicBezTo>
                <a:cubicBezTo>
                  <a:pt x="1491" y="0"/>
                  <a:pt x="1492" y="0"/>
                  <a:pt x="1492" y="2"/>
                </a:cubicBezTo>
                <a:cubicBezTo>
                  <a:pt x="1492" y="2"/>
                  <a:pt x="1492" y="2"/>
                  <a:pt x="1492" y="2"/>
                </a:cubicBezTo>
                <a:cubicBezTo>
                  <a:pt x="1492" y="3"/>
                  <a:pt x="1491" y="4"/>
                  <a:pt x="1490" y="4"/>
                </a:cubicBezTo>
                <a:cubicBezTo>
                  <a:pt x="1490" y="4"/>
                  <a:pt x="1490" y="4"/>
                  <a:pt x="1490" y="4"/>
                </a:cubicBezTo>
                <a:cubicBezTo>
                  <a:pt x="1489" y="4"/>
                  <a:pt x="1488" y="3"/>
                  <a:pt x="1488" y="2"/>
                </a:cubicBezTo>
                <a:close/>
                <a:moveTo>
                  <a:pt x="1480" y="2"/>
                </a:moveTo>
                <a:cubicBezTo>
                  <a:pt x="1480" y="0"/>
                  <a:pt x="1481" y="0"/>
                  <a:pt x="1482" y="0"/>
                </a:cubicBezTo>
                <a:cubicBezTo>
                  <a:pt x="1482" y="0"/>
                  <a:pt x="1482" y="0"/>
                  <a:pt x="1482" y="0"/>
                </a:cubicBezTo>
                <a:cubicBezTo>
                  <a:pt x="1483" y="0"/>
                  <a:pt x="1484" y="0"/>
                  <a:pt x="1484" y="2"/>
                </a:cubicBezTo>
                <a:cubicBezTo>
                  <a:pt x="1484" y="2"/>
                  <a:pt x="1484" y="2"/>
                  <a:pt x="1484" y="2"/>
                </a:cubicBezTo>
                <a:cubicBezTo>
                  <a:pt x="1484" y="3"/>
                  <a:pt x="1483" y="4"/>
                  <a:pt x="1482" y="4"/>
                </a:cubicBezTo>
                <a:cubicBezTo>
                  <a:pt x="1482" y="4"/>
                  <a:pt x="1482" y="4"/>
                  <a:pt x="1482" y="4"/>
                </a:cubicBezTo>
                <a:cubicBezTo>
                  <a:pt x="1481" y="4"/>
                  <a:pt x="1480" y="3"/>
                  <a:pt x="1480" y="2"/>
                </a:cubicBezTo>
                <a:close/>
                <a:moveTo>
                  <a:pt x="1472" y="2"/>
                </a:moveTo>
                <a:cubicBezTo>
                  <a:pt x="1472" y="0"/>
                  <a:pt x="1473" y="0"/>
                  <a:pt x="1474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475" y="0"/>
                  <a:pt x="1476" y="0"/>
                  <a:pt x="1476" y="2"/>
                </a:cubicBezTo>
                <a:cubicBezTo>
                  <a:pt x="1476" y="2"/>
                  <a:pt x="1476" y="2"/>
                  <a:pt x="1476" y="2"/>
                </a:cubicBezTo>
                <a:cubicBezTo>
                  <a:pt x="1476" y="3"/>
                  <a:pt x="1475" y="4"/>
                  <a:pt x="1474" y="4"/>
                </a:cubicBezTo>
                <a:cubicBezTo>
                  <a:pt x="1474" y="4"/>
                  <a:pt x="1474" y="4"/>
                  <a:pt x="1474" y="4"/>
                </a:cubicBezTo>
                <a:cubicBezTo>
                  <a:pt x="1473" y="4"/>
                  <a:pt x="1472" y="3"/>
                  <a:pt x="1472" y="2"/>
                </a:cubicBezTo>
                <a:close/>
                <a:moveTo>
                  <a:pt x="1464" y="2"/>
                </a:moveTo>
                <a:cubicBezTo>
                  <a:pt x="1464" y="0"/>
                  <a:pt x="1465" y="0"/>
                  <a:pt x="1466" y="0"/>
                </a:cubicBezTo>
                <a:cubicBezTo>
                  <a:pt x="1466" y="0"/>
                  <a:pt x="1466" y="0"/>
                  <a:pt x="1466" y="0"/>
                </a:cubicBezTo>
                <a:cubicBezTo>
                  <a:pt x="1467" y="0"/>
                  <a:pt x="1468" y="0"/>
                  <a:pt x="1468" y="2"/>
                </a:cubicBezTo>
                <a:cubicBezTo>
                  <a:pt x="1468" y="2"/>
                  <a:pt x="1468" y="2"/>
                  <a:pt x="1468" y="2"/>
                </a:cubicBezTo>
                <a:cubicBezTo>
                  <a:pt x="1468" y="3"/>
                  <a:pt x="1467" y="4"/>
                  <a:pt x="1466" y="4"/>
                </a:cubicBezTo>
                <a:cubicBezTo>
                  <a:pt x="1466" y="4"/>
                  <a:pt x="1466" y="4"/>
                  <a:pt x="1466" y="4"/>
                </a:cubicBezTo>
                <a:cubicBezTo>
                  <a:pt x="1465" y="4"/>
                  <a:pt x="1464" y="3"/>
                  <a:pt x="1464" y="2"/>
                </a:cubicBezTo>
                <a:close/>
                <a:moveTo>
                  <a:pt x="1456" y="2"/>
                </a:moveTo>
                <a:cubicBezTo>
                  <a:pt x="1456" y="0"/>
                  <a:pt x="1457" y="0"/>
                  <a:pt x="1458" y="0"/>
                </a:cubicBezTo>
                <a:cubicBezTo>
                  <a:pt x="1458" y="0"/>
                  <a:pt x="1458" y="0"/>
                  <a:pt x="1458" y="0"/>
                </a:cubicBezTo>
                <a:cubicBezTo>
                  <a:pt x="1459" y="0"/>
                  <a:pt x="1460" y="0"/>
                  <a:pt x="1460" y="2"/>
                </a:cubicBezTo>
                <a:cubicBezTo>
                  <a:pt x="1460" y="2"/>
                  <a:pt x="1460" y="2"/>
                  <a:pt x="1460" y="2"/>
                </a:cubicBezTo>
                <a:cubicBezTo>
                  <a:pt x="1460" y="3"/>
                  <a:pt x="1459" y="4"/>
                  <a:pt x="1458" y="4"/>
                </a:cubicBezTo>
                <a:cubicBezTo>
                  <a:pt x="1458" y="4"/>
                  <a:pt x="1458" y="4"/>
                  <a:pt x="1458" y="4"/>
                </a:cubicBezTo>
                <a:cubicBezTo>
                  <a:pt x="1457" y="4"/>
                  <a:pt x="1456" y="3"/>
                  <a:pt x="1456" y="2"/>
                </a:cubicBezTo>
                <a:close/>
                <a:moveTo>
                  <a:pt x="1448" y="2"/>
                </a:moveTo>
                <a:cubicBezTo>
                  <a:pt x="1448" y="0"/>
                  <a:pt x="1449" y="0"/>
                  <a:pt x="1450" y="0"/>
                </a:cubicBezTo>
                <a:cubicBezTo>
                  <a:pt x="1450" y="0"/>
                  <a:pt x="1450" y="0"/>
                  <a:pt x="1450" y="0"/>
                </a:cubicBezTo>
                <a:cubicBezTo>
                  <a:pt x="1451" y="0"/>
                  <a:pt x="1452" y="0"/>
                  <a:pt x="1452" y="2"/>
                </a:cubicBezTo>
                <a:cubicBezTo>
                  <a:pt x="1452" y="2"/>
                  <a:pt x="1452" y="2"/>
                  <a:pt x="1452" y="2"/>
                </a:cubicBezTo>
                <a:cubicBezTo>
                  <a:pt x="1452" y="3"/>
                  <a:pt x="1451" y="4"/>
                  <a:pt x="1450" y="4"/>
                </a:cubicBezTo>
                <a:cubicBezTo>
                  <a:pt x="1450" y="4"/>
                  <a:pt x="1450" y="4"/>
                  <a:pt x="1450" y="4"/>
                </a:cubicBezTo>
                <a:cubicBezTo>
                  <a:pt x="1449" y="4"/>
                  <a:pt x="1448" y="3"/>
                  <a:pt x="1448" y="2"/>
                </a:cubicBezTo>
                <a:close/>
                <a:moveTo>
                  <a:pt x="1440" y="2"/>
                </a:moveTo>
                <a:cubicBezTo>
                  <a:pt x="1440" y="0"/>
                  <a:pt x="1441" y="0"/>
                  <a:pt x="1442" y="0"/>
                </a:cubicBezTo>
                <a:cubicBezTo>
                  <a:pt x="1442" y="0"/>
                  <a:pt x="1442" y="0"/>
                  <a:pt x="1442" y="0"/>
                </a:cubicBezTo>
                <a:cubicBezTo>
                  <a:pt x="1443" y="0"/>
                  <a:pt x="1444" y="0"/>
                  <a:pt x="1444" y="2"/>
                </a:cubicBezTo>
                <a:cubicBezTo>
                  <a:pt x="1444" y="2"/>
                  <a:pt x="1444" y="2"/>
                  <a:pt x="1444" y="2"/>
                </a:cubicBezTo>
                <a:cubicBezTo>
                  <a:pt x="1444" y="3"/>
                  <a:pt x="1443" y="4"/>
                  <a:pt x="1442" y="4"/>
                </a:cubicBezTo>
                <a:cubicBezTo>
                  <a:pt x="1442" y="4"/>
                  <a:pt x="1442" y="4"/>
                  <a:pt x="1442" y="4"/>
                </a:cubicBezTo>
                <a:cubicBezTo>
                  <a:pt x="1441" y="4"/>
                  <a:pt x="1440" y="3"/>
                  <a:pt x="1440" y="2"/>
                </a:cubicBezTo>
                <a:close/>
                <a:moveTo>
                  <a:pt x="1432" y="2"/>
                </a:moveTo>
                <a:cubicBezTo>
                  <a:pt x="1432" y="0"/>
                  <a:pt x="1433" y="0"/>
                  <a:pt x="1434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35" y="0"/>
                  <a:pt x="1436" y="0"/>
                  <a:pt x="1436" y="2"/>
                </a:cubicBezTo>
                <a:cubicBezTo>
                  <a:pt x="1436" y="2"/>
                  <a:pt x="1436" y="2"/>
                  <a:pt x="1436" y="2"/>
                </a:cubicBezTo>
                <a:cubicBezTo>
                  <a:pt x="1436" y="3"/>
                  <a:pt x="1435" y="4"/>
                  <a:pt x="1434" y="4"/>
                </a:cubicBezTo>
                <a:cubicBezTo>
                  <a:pt x="1434" y="4"/>
                  <a:pt x="1434" y="4"/>
                  <a:pt x="1434" y="4"/>
                </a:cubicBezTo>
                <a:cubicBezTo>
                  <a:pt x="1433" y="4"/>
                  <a:pt x="1432" y="3"/>
                  <a:pt x="1432" y="2"/>
                </a:cubicBezTo>
                <a:close/>
                <a:moveTo>
                  <a:pt x="1424" y="2"/>
                </a:moveTo>
                <a:cubicBezTo>
                  <a:pt x="1424" y="0"/>
                  <a:pt x="1425" y="0"/>
                  <a:pt x="1426" y="0"/>
                </a:cubicBezTo>
                <a:cubicBezTo>
                  <a:pt x="1426" y="0"/>
                  <a:pt x="1426" y="0"/>
                  <a:pt x="1426" y="0"/>
                </a:cubicBezTo>
                <a:cubicBezTo>
                  <a:pt x="1427" y="0"/>
                  <a:pt x="1428" y="0"/>
                  <a:pt x="1428" y="2"/>
                </a:cubicBezTo>
                <a:cubicBezTo>
                  <a:pt x="1428" y="2"/>
                  <a:pt x="1428" y="2"/>
                  <a:pt x="1428" y="2"/>
                </a:cubicBezTo>
                <a:cubicBezTo>
                  <a:pt x="1428" y="3"/>
                  <a:pt x="1427" y="4"/>
                  <a:pt x="1426" y="4"/>
                </a:cubicBezTo>
                <a:cubicBezTo>
                  <a:pt x="1426" y="4"/>
                  <a:pt x="1426" y="4"/>
                  <a:pt x="1426" y="4"/>
                </a:cubicBezTo>
                <a:cubicBezTo>
                  <a:pt x="1425" y="4"/>
                  <a:pt x="1424" y="3"/>
                  <a:pt x="1424" y="2"/>
                </a:cubicBezTo>
                <a:close/>
                <a:moveTo>
                  <a:pt x="1416" y="2"/>
                </a:moveTo>
                <a:cubicBezTo>
                  <a:pt x="1416" y="0"/>
                  <a:pt x="1417" y="0"/>
                  <a:pt x="1418" y="0"/>
                </a:cubicBezTo>
                <a:cubicBezTo>
                  <a:pt x="1418" y="0"/>
                  <a:pt x="1418" y="0"/>
                  <a:pt x="1418" y="0"/>
                </a:cubicBezTo>
                <a:cubicBezTo>
                  <a:pt x="1419" y="0"/>
                  <a:pt x="1420" y="0"/>
                  <a:pt x="1420" y="2"/>
                </a:cubicBezTo>
                <a:cubicBezTo>
                  <a:pt x="1420" y="2"/>
                  <a:pt x="1420" y="2"/>
                  <a:pt x="1420" y="2"/>
                </a:cubicBezTo>
                <a:cubicBezTo>
                  <a:pt x="1420" y="3"/>
                  <a:pt x="1419" y="4"/>
                  <a:pt x="1418" y="4"/>
                </a:cubicBezTo>
                <a:cubicBezTo>
                  <a:pt x="1418" y="4"/>
                  <a:pt x="1418" y="4"/>
                  <a:pt x="1418" y="4"/>
                </a:cubicBezTo>
                <a:cubicBezTo>
                  <a:pt x="1417" y="4"/>
                  <a:pt x="1416" y="3"/>
                  <a:pt x="1416" y="2"/>
                </a:cubicBezTo>
                <a:close/>
                <a:moveTo>
                  <a:pt x="1408" y="2"/>
                </a:moveTo>
                <a:cubicBezTo>
                  <a:pt x="1408" y="0"/>
                  <a:pt x="1409" y="0"/>
                  <a:pt x="1410" y="0"/>
                </a:cubicBezTo>
                <a:cubicBezTo>
                  <a:pt x="1410" y="0"/>
                  <a:pt x="1410" y="0"/>
                  <a:pt x="1410" y="0"/>
                </a:cubicBezTo>
                <a:cubicBezTo>
                  <a:pt x="1411" y="0"/>
                  <a:pt x="1412" y="0"/>
                  <a:pt x="1412" y="2"/>
                </a:cubicBezTo>
                <a:cubicBezTo>
                  <a:pt x="1412" y="2"/>
                  <a:pt x="1412" y="2"/>
                  <a:pt x="1412" y="2"/>
                </a:cubicBezTo>
                <a:cubicBezTo>
                  <a:pt x="1412" y="3"/>
                  <a:pt x="1411" y="4"/>
                  <a:pt x="1410" y="4"/>
                </a:cubicBezTo>
                <a:cubicBezTo>
                  <a:pt x="1410" y="4"/>
                  <a:pt x="1410" y="4"/>
                  <a:pt x="1410" y="4"/>
                </a:cubicBezTo>
                <a:cubicBezTo>
                  <a:pt x="1409" y="4"/>
                  <a:pt x="1408" y="3"/>
                  <a:pt x="1408" y="2"/>
                </a:cubicBezTo>
                <a:close/>
                <a:moveTo>
                  <a:pt x="1400" y="2"/>
                </a:moveTo>
                <a:cubicBezTo>
                  <a:pt x="1400" y="0"/>
                  <a:pt x="1401" y="0"/>
                  <a:pt x="1402" y="0"/>
                </a:cubicBezTo>
                <a:cubicBezTo>
                  <a:pt x="1402" y="0"/>
                  <a:pt x="1402" y="0"/>
                  <a:pt x="1402" y="0"/>
                </a:cubicBezTo>
                <a:cubicBezTo>
                  <a:pt x="1403" y="0"/>
                  <a:pt x="1404" y="0"/>
                  <a:pt x="1404" y="2"/>
                </a:cubicBezTo>
                <a:cubicBezTo>
                  <a:pt x="1404" y="2"/>
                  <a:pt x="1404" y="2"/>
                  <a:pt x="1404" y="2"/>
                </a:cubicBezTo>
                <a:cubicBezTo>
                  <a:pt x="1404" y="3"/>
                  <a:pt x="1403" y="4"/>
                  <a:pt x="1402" y="4"/>
                </a:cubicBezTo>
                <a:cubicBezTo>
                  <a:pt x="1402" y="4"/>
                  <a:pt x="1402" y="4"/>
                  <a:pt x="1402" y="4"/>
                </a:cubicBezTo>
                <a:cubicBezTo>
                  <a:pt x="1401" y="4"/>
                  <a:pt x="1400" y="3"/>
                  <a:pt x="1400" y="2"/>
                </a:cubicBezTo>
                <a:close/>
                <a:moveTo>
                  <a:pt x="1392" y="2"/>
                </a:moveTo>
                <a:cubicBezTo>
                  <a:pt x="1392" y="0"/>
                  <a:pt x="1393" y="0"/>
                  <a:pt x="1394" y="0"/>
                </a:cubicBezTo>
                <a:cubicBezTo>
                  <a:pt x="1394" y="0"/>
                  <a:pt x="1394" y="0"/>
                  <a:pt x="1394" y="0"/>
                </a:cubicBezTo>
                <a:cubicBezTo>
                  <a:pt x="1395" y="0"/>
                  <a:pt x="1396" y="0"/>
                  <a:pt x="1396" y="2"/>
                </a:cubicBezTo>
                <a:cubicBezTo>
                  <a:pt x="1396" y="2"/>
                  <a:pt x="1396" y="2"/>
                  <a:pt x="1396" y="2"/>
                </a:cubicBezTo>
                <a:cubicBezTo>
                  <a:pt x="1396" y="3"/>
                  <a:pt x="1395" y="4"/>
                  <a:pt x="1394" y="4"/>
                </a:cubicBezTo>
                <a:cubicBezTo>
                  <a:pt x="1394" y="4"/>
                  <a:pt x="1394" y="4"/>
                  <a:pt x="1394" y="4"/>
                </a:cubicBezTo>
                <a:cubicBezTo>
                  <a:pt x="1393" y="4"/>
                  <a:pt x="1392" y="3"/>
                  <a:pt x="1392" y="2"/>
                </a:cubicBezTo>
                <a:close/>
                <a:moveTo>
                  <a:pt x="1384" y="2"/>
                </a:moveTo>
                <a:cubicBezTo>
                  <a:pt x="1384" y="0"/>
                  <a:pt x="1385" y="0"/>
                  <a:pt x="1386" y="0"/>
                </a:cubicBezTo>
                <a:cubicBezTo>
                  <a:pt x="1386" y="0"/>
                  <a:pt x="1386" y="0"/>
                  <a:pt x="1386" y="0"/>
                </a:cubicBezTo>
                <a:cubicBezTo>
                  <a:pt x="1387" y="0"/>
                  <a:pt x="1388" y="0"/>
                  <a:pt x="1388" y="2"/>
                </a:cubicBezTo>
                <a:cubicBezTo>
                  <a:pt x="1388" y="2"/>
                  <a:pt x="1388" y="2"/>
                  <a:pt x="1388" y="2"/>
                </a:cubicBezTo>
                <a:cubicBezTo>
                  <a:pt x="1388" y="3"/>
                  <a:pt x="1387" y="4"/>
                  <a:pt x="1386" y="4"/>
                </a:cubicBezTo>
                <a:cubicBezTo>
                  <a:pt x="1386" y="4"/>
                  <a:pt x="1386" y="4"/>
                  <a:pt x="1386" y="4"/>
                </a:cubicBezTo>
                <a:cubicBezTo>
                  <a:pt x="1385" y="4"/>
                  <a:pt x="1384" y="3"/>
                  <a:pt x="1384" y="2"/>
                </a:cubicBezTo>
                <a:close/>
                <a:moveTo>
                  <a:pt x="1376" y="2"/>
                </a:moveTo>
                <a:cubicBezTo>
                  <a:pt x="1376" y="0"/>
                  <a:pt x="1377" y="0"/>
                  <a:pt x="1378" y="0"/>
                </a:cubicBezTo>
                <a:cubicBezTo>
                  <a:pt x="1378" y="0"/>
                  <a:pt x="1378" y="0"/>
                  <a:pt x="1378" y="0"/>
                </a:cubicBezTo>
                <a:cubicBezTo>
                  <a:pt x="1379" y="0"/>
                  <a:pt x="1380" y="0"/>
                  <a:pt x="1380" y="2"/>
                </a:cubicBezTo>
                <a:cubicBezTo>
                  <a:pt x="1380" y="2"/>
                  <a:pt x="1380" y="2"/>
                  <a:pt x="1380" y="2"/>
                </a:cubicBezTo>
                <a:cubicBezTo>
                  <a:pt x="1380" y="3"/>
                  <a:pt x="1379" y="4"/>
                  <a:pt x="1378" y="4"/>
                </a:cubicBezTo>
                <a:cubicBezTo>
                  <a:pt x="1378" y="4"/>
                  <a:pt x="1378" y="4"/>
                  <a:pt x="1378" y="4"/>
                </a:cubicBezTo>
                <a:cubicBezTo>
                  <a:pt x="1377" y="4"/>
                  <a:pt x="1376" y="3"/>
                  <a:pt x="1376" y="2"/>
                </a:cubicBezTo>
                <a:close/>
                <a:moveTo>
                  <a:pt x="1368" y="2"/>
                </a:moveTo>
                <a:cubicBezTo>
                  <a:pt x="1368" y="0"/>
                  <a:pt x="1369" y="0"/>
                  <a:pt x="1370" y="0"/>
                </a:cubicBezTo>
                <a:cubicBezTo>
                  <a:pt x="1370" y="0"/>
                  <a:pt x="1370" y="0"/>
                  <a:pt x="1370" y="0"/>
                </a:cubicBezTo>
                <a:cubicBezTo>
                  <a:pt x="1371" y="0"/>
                  <a:pt x="1372" y="0"/>
                  <a:pt x="1372" y="2"/>
                </a:cubicBezTo>
                <a:cubicBezTo>
                  <a:pt x="1372" y="2"/>
                  <a:pt x="1372" y="2"/>
                  <a:pt x="1372" y="2"/>
                </a:cubicBezTo>
                <a:cubicBezTo>
                  <a:pt x="1372" y="3"/>
                  <a:pt x="1371" y="4"/>
                  <a:pt x="1370" y="4"/>
                </a:cubicBezTo>
                <a:cubicBezTo>
                  <a:pt x="1370" y="4"/>
                  <a:pt x="1370" y="4"/>
                  <a:pt x="1370" y="4"/>
                </a:cubicBezTo>
                <a:cubicBezTo>
                  <a:pt x="1369" y="4"/>
                  <a:pt x="1368" y="3"/>
                  <a:pt x="1368" y="2"/>
                </a:cubicBezTo>
                <a:close/>
                <a:moveTo>
                  <a:pt x="1360" y="2"/>
                </a:moveTo>
                <a:cubicBezTo>
                  <a:pt x="1360" y="0"/>
                  <a:pt x="1361" y="0"/>
                  <a:pt x="1362" y="0"/>
                </a:cubicBezTo>
                <a:cubicBezTo>
                  <a:pt x="1362" y="0"/>
                  <a:pt x="1362" y="0"/>
                  <a:pt x="1362" y="0"/>
                </a:cubicBezTo>
                <a:cubicBezTo>
                  <a:pt x="1363" y="0"/>
                  <a:pt x="1364" y="0"/>
                  <a:pt x="1364" y="2"/>
                </a:cubicBezTo>
                <a:cubicBezTo>
                  <a:pt x="1364" y="2"/>
                  <a:pt x="1364" y="2"/>
                  <a:pt x="1364" y="2"/>
                </a:cubicBezTo>
                <a:cubicBezTo>
                  <a:pt x="1364" y="3"/>
                  <a:pt x="1363" y="4"/>
                  <a:pt x="1362" y="4"/>
                </a:cubicBezTo>
                <a:cubicBezTo>
                  <a:pt x="1362" y="4"/>
                  <a:pt x="1362" y="4"/>
                  <a:pt x="1362" y="4"/>
                </a:cubicBezTo>
                <a:cubicBezTo>
                  <a:pt x="1361" y="4"/>
                  <a:pt x="1360" y="3"/>
                  <a:pt x="1360" y="2"/>
                </a:cubicBezTo>
                <a:close/>
                <a:moveTo>
                  <a:pt x="1352" y="2"/>
                </a:moveTo>
                <a:cubicBezTo>
                  <a:pt x="1352" y="0"/>
                  <a:pt x="1353" y="0"/>
                  <a:pt x="1354" y="0"/>
                </a:cubicBezTo>
                <a:cubicBezTo>
                  <a:pt x="1354" y="0"/>
                  <a:pt x="1354" y="0"/>
                  <a:pt x="1354" y="0"/>
                </a:cubicBezTo>
                <a:cubicBezTo>
                  <a:pt x="1355" y="0"/>
                  <a:pt x="1356" y="0"/>
                  <a:pt x="1356" y="2"/>
                </a:cubicBezTo>
                <a:cubicBezTo>
                  <a:pt x="1356" y="2"/>
                  <a:pt x="1356" y="2"/>
                  <a:pt x="1356" y="2"/>
                </a:cubicBezTo>
                <a:cubicBezTo>
                  <a:pt x="1356" y="3"/>
                  <a:pt x="1355" y="4"/>
                  <a:pt x="1354" y="4"/>
                </a:cubicBezTo>
                <a:cubicBezTo>
                  <a:pt x="1354" y="4"/>
                  <a:pt x="1354" y="4"/>
                  <a:pt x="1354" y="4"/>
                </a:cubicBezTo>
                <a:cubicBezTo>
                  <a:pt x="1353" y="4"/>
                  <a:pt x="1352" y="3"/>
                  <a:pt x="1352" y="2"/>
                </a:cubicBezTo>
                <a:close/>
                <a:moveTo>
                  <a:pt x="1344" y="2"/>
                </a:moveTo>
                <a:cubicBezTo>
                  <a:pt x="1344" y="0"/>
                  <a:pt x="1345" y="0"/>
                  <a:pt x="1346" y="0"/>
                </a:cubicBezTo>
                <a:cubicBezTo>
                  <a:pt x="1346" y="0"/>
                  <a:pt x="1346" y="0"/>
                  <a:pt x="1346" y="0"/>
                </a:cubicBezTo>
                <a:cubicBezTo>
                  <a:pt x="1347" y="0"/>
                  <a:pt x="1348" y="0"/>
                  <a:pt x="1348" y="2"/>
                </a:cubicBezTo>
                <a:cubicBezTo>
                  <a:pt x="1348" y="2"/>
                  <a:pt x="1348" y="2"/>
                  <a:pt x="1348" y="2"/>
                </a:cubicBezTo>
                <a:cubicBezTo>
                  <a:pt x="1348" y="3"/>
                  <a:pt x="1347" y="4"/>
                  <a:pt x="1346" y="4"/>
                </a:cubicBezTo>
                <a:cubicBezTo>
                  <a:pt x="1346" y="4"/>
                  <a:pt x="1346" y="4"/>
                  <a:pt x="1346" y="4"/>
                </a:cubicBezTo>
                <a:cubicBezTo>
                  <a:pt x="1345" y="4"/>
                  <a:pt x="1344" y="3"/>
                  <a:pt x="1344" y="2"/>
                </a:cubicBezTo>
                <a:close/>
                <a:moveTo>
                  <a:pt x="1336" y="2"/>
                </a:moveTo>
                <a:cubicBezTo>
                  <a:pt x="1336" y="0"/>
                  <a:pt x="1337" y="0"/>
                  <a:pt x="1338" y="0"/>
                </a:cubicBezTo>
                <a:cubicBezTo>
                  <a:pt x="1338" y="0"/>
                  <a:pt x="1338" y="0"/>
                  <a:pt x="1338" y="0"/>
                </a:cubicBezTo>
                <a:cubicBezTo>
                  <a:pt x="1339" y="0"/>
                  <a:pt x="1340" y="0"/>
                  <a:pt x="1340" y="2"/>
                </a:cubicBezTo>
                <a:cubicBezTo>
                  <a:pt x="1340" y="2"/>
                  <a:pt x="1340" y="2"/>
                  <a:pt x="1340" y="2"/>
                </a:cubicBezTo>
                <a:cubicBezTo>
                  <a:pt x="1340" y="3"/>
                  <a:pt x="1339" y="4"/>
                  <a:pt x="1338" y="4"/>
                </a:cubicBezTo>
                <a:cubicBezTo>
                  <a:pt x="1338" y="4"/>
                  <a:pt x="1338" y="4"/>
                  <a:pt x="1338" y="4"/>
                </a:cubicBezTo>
                <a:cubicBezTo>
                  <a:pt x="1337" y="4"/>
                  <a:pt x="1336" y="3"/>
                  <a:pt x="1336" y="2"/>
                </a:cubicBezTo>
                <a:close/>
                <a:moveTo>
                  <a:pt x="1328" y="2"/>
                </a:moveTo>
                <a:cubicBezTo>
                  <a:pt x="1328" y="0"/>
                  <a:pt x="1329" y="0"/>
                  <a:pt x="1330" y="0"/>
                </a:cubicBezTo>
                <a:cubicBezTo>
                  <a:pt x="1330" y="0"/>
                  <a:pt x="1330" y="0"/>
                  <a:pt x="1330" y="0"/>
                </a:cubicBezTo>
                <a:cubicBezTo>
                  <a:pt x="1331" y="0"/>
                  <a:pt x="1332" y="0"/>
                  <a:pt x="1332" y="2"/>
                </a:cubicBezTo>
                <a:cubicBezTo>
                  <a:pt x="1332" y="2"/>
                  <a:pt x="1332" y="2"/>
                  <a:pt x="1332" y="2"/>
                </a:cubicBezTo>
                <a:cubicBezTo>
                  <a:pt x="1332" y="3"/>
                  <a:pt x="1331" y="4"/>
                  <a:pt x="1330" y="4"/>
                </a:cubicBezTo>
                <a:cubicBezTo>
                  <a:pt x="1330" y="4"/>
                  <a:pt x="1330" y="4"/>
                  <a:pt x="1330" y="4"/>
                </a:cubicBezTo>
                <a:cubicBezTo>
                  <a:pt x="1329" y="4"/>
                  <a:pt x="1328" y="3"/>
                  <a:pt x="1328" y="2"/>
                </a:cubicBezTo>
                <a:close/>
                <a:moveTo>
                  <a:pt x="1320" y="2"/>
                </a:moveTo>
                <a:cubicBezTo>
                  <a:pt x="1320" y="0"/>
                  <a:pt x="1321" y="0"/>
                  <a:pt x="1322" y="0"/>
                </a:cubicBezTo>
                <a:cubicBezTo>
                  <a:pt x="1322" y="0"/>
                  <a:pt x="1322" y="0"/>
                  <a:pt x="1322" y="0"/>
                </a:cubicBezTo>
                <a:cubicBezTo>
                  <a:pt x="1323" y="0"/>
                  <a:pt x="1324" y="0"/>
                  <a:pt x="1324" y="2"/>
                </a:cubicBezTo>
                <a:cubicBezTo>
                  <a:pt x="1324" y="2"/>
                  <a:pt x="1324" y="2"/>
                  <a:pt x="1324" y="2"/>
                </a:cubicBezTo>
                <a:cubicBezTo>
                  <a:pt x="1324" y="3"/>
                  <a:pt x="1323" y="4"/>
                  <a:pt x="1322" y="4"/>
                </a:cubicBezTo>
                <a:cubicBezTo>
                  <a:pt x="1322" y="4"/>
                  <a:pt x="1322" y="4"/>
                  <a:pt x="1322" y="4"/>
                </a:cubicBezTo>
                <a:cubicBezTo>
                  <a:pt x="1321" y="4"/>
                  <a:pt x="1320" y="3"/>
                  <a:pt x="1320" y="2"/>
                </a:cubicBezTo>
                <a:close/>
                <a:moveTo>
                  <a:pt x="1312" y="2"/>
                </a:moveTo>
                <a:cubicBezTo>
                  <a:pt x="1312" y="0"/>
                  <a:pt x="1313" y="0"/>
                  <a:pt x="1314" y="0"/>
                </a:cubicBezTo>
                <a:cubicBezTo>
                  <a:pt x="1314" y="0"/>
                  <a:pt x="1314" y="0"/>
                  <a:pt x="1314" y="0"/>
                </a:cubicBezTo>
                <a:cubicBezTo>
                  <a:pt x="1315" y="0"/>
                  <a:pt x="1316" y="0"/>
                  <a:pt x="1316" y="2"/>
                </a:cubicBezTo>
                <a:cubicBezTo>
                  <a:pt x="1316" y="2"/>
                  <a:pt x="1316" y="2"/>
                  <a:pt x="1316" y="2"/>
                </a:cubicBezTo>
                <a:cubicBezTo>
                  <a:pt x="1316" y="3"/>
                  <a:pt x="1315" y="4"/>
                  <a:pt x="1314" y="4"/>
                </a:cubicBezTo>
                <a:cubicBezTo>
                  <a:pt x="1314" y="4"/>
                  <a:pt x="1314" y="4"/>
                  <a:pt x="1314" y="4"/>
                </a:cubicBezTo>
                <a:cubicBezTo>
                  <a:pt x="1313" y="4"/>
                  <a:pt x="1312" y="3"/>
                  <a:pt x="1312" y="2"/>
                </a:cubicBezTo>
                <a:close/>
                <a:moveTo>
                  <a:pt x="1304" y="2"/>
                </a:moveTo>
                <a:cubicBezTo>
                  <a:pt x="1304" y="0"/>
                  <a:pt x="1305" y="0"/>
                  <a:pt x="1306" y="0"/>
                </a:cubicBezTo>
                <a:cubicBezTo>
                  <a:pt x="1306" y="0"/>
                  <a:pt x="1306" y="0"/>
                  <a:pt x="1306" y="0"/>
                </a:cubicBezTo>
                <a:cubicBezTo>
                  <a:pt x="1307" y="0"/>
                  <a:pt x="1308" y="0"/>
                  <a:pt x="1308" y="2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8" y="3"/>
                  <a:pt x="1307" y="4"/>
                  <a:pt x="1306" y="4"/>
                </a:cubicBezTo>
                <a:cubicBezTo>
                  <a:pt x="1306" y="4"/>
                  <a:pt x="1306" y="4"/>
                  <a:pt x="1306" y="4"/>
                </a:cubicBezTo>
                <a:cubicBezTo>
                  <a:pt x="1305" y="4"/>
                  <a:pt x="1304" y="3"/>
                  <a:pt x="1304" y="2"/>
                </a:cubicBezTo>
                <a:close/>
                <a:moveTo>
                  <a:pt x="1296" y="2"/>
                </a:moveTo>
                <a:cubicBezTo>
                  <a:pt x="1296" y="0"/>
                  <a:pt x="1297" y="0"/>
                  <a:pt x="1298" y="0"/>
                </a:cubicBezTo>
                <a:cubicBezTo>
                  <a:pt x="1298" y="0"/>
                  <a:pt x="1298" y="0"/>
                  <a:pt x="1298" y="0"/>
                </a:cubicBezTo>
                <a:cubicBezTo>
                  <a:pt x="1299" y="0"/>
                  <a:pt x="1300" y="0"/>
                  <a:pt x="1300" y="2"/>
                </a:cubicBezTo>
                <a:cubicBezTo>
                  <a:pt x="1300" y="2"/>
                  <a:pt x="1300" y="2"/>
                  <a:pt x="1300" y="2"/>
                </a:cubicBezTo>
                <a:cubicBezTo>
                  <a:pt x="1300" y="3"/>
                  <a:pt x="1299" y="4"/>
                  <a:pt x="1298" y="4"/>
                </a:cubicBezTo>
                <a:cubicBezTo>
                  <a:pt x="1298" y="4"/>
                  <a:pt x="1298" y="4"/>
                  <a:pt x="1298" y="4"/>
                </a:cubicBezTo>
                <a:cubicBezTo>
                  <a:pt x="1297" y="4"/>
                  <a:pt x="1296" y="3"/>
                  <a:pt x="1296" y="2"/>
                </a:cubicBezTo>
                <a:close/>
                <a:moveTo>
                  <a:pt x="1288" y="2"/>
                </a:moveTo>
                <a:cubicBezTo>
                  <a:pt x="1288" y="0"/>
                  <a:pt x="1289" y="0"/>
                  <a:pt x="1290" y="0"/>
                </a:cubicBezTo>
                <a:cubicBezTo>
                  <a:pt x="1290" y="0"/>
                  <a:pt x="1290" y="0"/>
                  <a:pt x="1290" y="0"/>
                </a:cubicBezTo>
                <a:cubicBezTo>
                  <a:pt x="1291" y="0"/>
                  <a:pt x="1292" y="0"/>
                  <a:pt x="1292" y="2"/>
                </a:cubicBezTo>
                <a:cubicBezTo>
                  <a:pt x="1292" y="2"/>
                  <a:pt x="1292" y="2"/>
                  <a:pt x="1292" y="2"/>
                </a:cubicBezTo>
                <a:cubicBezTo>
                  <a:pt x="1292" y="3"/>
                  <a:pt x="1291" y="4"/>
                  <a:pt x="1290" y="4"/>
                </a:cubicBezTo>
                <a:cubicBezTo>
                  <a:pt x="1290" y="4"/>
                  <a:pt x="1290" y="4"/>
                  <a:pt x="1290" y="4"/>
                </a:cubicBezTo>
                <a:cubicBezTo>
                  <a:pt x="1289" y="4"/>
                  <a:pt x="1288" y="3"/>
                  <a:pt x="1288" y="2"/>
                </a:cubicBezTo>
                <a:close/>
                <a:moveTo>
                  <a:pt x="1280" y="2"/>
                </a:moveTo>
                <a:cubicBezTo>
                  <a:pt x="1280" y="0"/>
                  <a:pt x="1281" y="0"/>
                  <a:pt x="1282" y="0"/>
                </a:cubicBezTo>
                <a:cubicBezTo>
                  <a:pt x="1282" y="0"/>
                  <a:pt x="1282" y="0"/>
                  <a:pt x="1282" y="0"/>
                </a:cubicBezTo>
                <a:cubicBezTo>
                  <a:pt x="1283" y="0"/>
                  <a:pt x="1284" y="0"/>
                  <a:pt x="1284" y="2"/>
                </a:cubicBezTo>
                <a:cubicBezTo>
                  <a:pt x="1284" y="2"/>
                  <a:pt x="1284" y="2"/>
                  <a:pt x="1284" y="2"/>
                </a:cubicBezTo>
                <a:cubicBezTo>
                  <a:pt x="1284" y="3"/>
                  <a:pt x="1283" y="4"/>
                  <a:pt x="1282" y="4"/>
                </a:cubicBezTo>
                <a:cubicBezTo>
                  <a:pt x="1282" y="4"/>
                  <a:pt x="1282" y="4"/>
                  <a:pt x="1282" y="4"/>
                </a:cubicBezTo>
                <a:cubicBezTo>
                  <a:pt x="1281" y="4"/>
                  <a:pt x="1280" y="3"/>
                  <a:pt x="1280" y="2"/>
                </a:cubicBezTo>
                <a:close/>
                <a:moveTo>
                  <a:pt x="1272" y="2"/>
                </a:moveTo>
                <a:cubicBezTo>
                  <a:pt x="1272" y="0"/>
                  <a:pt x="1273" y="0"/>
                  <a:pt x="1274" y="0"/>
                </a:cubicBezTo>
                <a:cubicBezTo>
                  <a:pt x="1274" y="0"/>
                  <a:pt x="1274" y="0"/>
                  <a:pt x="1274" y="0"/>
                </a:cubicBezTo>
                <a:cubicBezTo>
                  <a:pt x="1275" y="0"/>
                  <a:pt x="1276" y="0"/>
                  <a:pt x="1276" y="2"/>
                </a:cubicBezTo>
                <a:cubicBezTo>
                  <a:pt x="1276" y="2"/>
                  <a:pt x="1276" y="2"/>
                  <a:pt x="1276" y="2"/>
                </a:cubicBezTo>
                <a:cubicBezTo>
                  <a:pt x="1276" y="3"/>
                  <a:pt x="1275" y="4"/>
                  <a:pt x="1274" y="4"/>
                </a:cubicBezTo>
                <a:cubicBezTo>
                  <a:pt x="1274" y="4"/>
                  <a:pt x="1274" y="4"/>
                  <a:pt x="1274" y="4"/>
                </a:cubicBezTo>
                <a:cubicBezTo>
                  <a:pt x="1273" y="4"/>
                  <a:pt x="1272" y="3"/>
                  <a:pt x="1272" y="2"/>
                </a:cubicBezTo>
                <a:close/>
                <a:moveTo>
                  <a:pt x="1264" y="2"/>
                </a:moveTo>
                <a:cubicBezTo>
                  <a:pt x="1264" y="0"/>
                  <a:pt x="1265" y="0"/>
                  <a:pt x="1266" y="0"/>
                </a:cubicBezTo>
                <a:cubicBezTo>
                  <a:pt x="1266" y="0"/>
                  <a:pt x="1266" y="0"/>
                  <a:pt x="1266" y="0"/>
                </a:cubicBezTo>
                <a:cubicBezTo>
                  <a:pt x="1267" y="0"/>
                  <a:pt x="1268" y="0"/>
                  <a:pt x="1268" y="2"/>
                </a:cubicBezTo>
                <a:cubicBezTo>
                  <a:pt x="1268" y="2"/>
                  <a:pt x="1268" y="2"/>
                  <a:pt x="1268" y="2"/>
                </a:cubicBezTo>
                <a:cubicBezTo>
                  <a:pt x="1268" y="3"/>
                  <a:pt x="1267" y="4"/>
                  <a:pt x="1266" y="4"/>
                </a:cubicBezTo>
                <a:cubicBezTo>
                  <a:pt x="1266" y="4"/>
                  <a:pt x="1266" y="4"/>
                  <a:pt x="1266" y="4"/>
                </a:cubicBezTo>
                <a:cubicBezTo>
                  <a:pt x="1265" y="4"/>
                  <a:pt x="1264" y="3"/>
                  <a:pt x="1264" y="2"/>
                </a:cubicBezTo>
                <a:close/>
                <a:moveTo>
                  <a:pt x="1256" y="2"/>
                </a:moveTo>
                <a:cubicBezTo>
                  <a:pt x="1256" y="0"/>
                  <a:pt x="1257" y="0"/>
                  <a:pt x="1258" y="0"/>
                </a:cubicBezTo>
                <a:cubicBezTo>
                  <a:pt x="1258" y="0"/>
                  <a:pt x="1258" y="0"/>
                  <a:pt x="1258" y="0"/>
                </a:cubicBezTo>
                <a:cubicBezTo>
                  <a:pt x="1259" y="0"/>
                  <a:pt x="1260" y="0"/>
                  <a:pt x="1260" y="2"/>
                </a:cubicBezTo>
                <a:cubicBezTo>
                  <a:pt x="1260" y="2"/>
                  <a:pt x="1260" y="2"/>
                  <a:pt x="1260" y="2"/>
                </a:cubicBezTo>
                <a:cubicBezTo>
                  <a:pt x="1260" y="3"/>
                  <a:pt x="1259" y="4"/>
                  <a:pt x="1258" y="4"/>
                </a:cubicBezTo>
                <a:cubicBezTo>
                  <a:pt x="1258" y="4"/>
                  <a:pt x="1258" y="4"/>
                  <a:pt x="1258" y="4"/>
                </a:cubicBezTo>
                <a:cubicBezTo>
                  <a:pt x="1257" y="4"/>
                  <a:pt x="1256" y="3"/>
                  <a:pt x="1256" y="2"/>
                </a:cubicBezTo>
                <a:close/>
                <a:moveTo>
                  <a:pt x="1248" y="2"/>
                </a:moveTo>
                <a:cubicBezTo>
                  <a:pt x="1248" y="0"/>
                  <a:pt x="1249" y="0"/>
                  <a:pt x="1250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1" y="0"/>
                  <a:pt x="1252" y="0"/>
                  <a:pt x="1252" y="2"/>
                </a:cubicBezTo>
                <a:cubicBezTo>
                  <a:pt x="1252" y="2"/>
                  <a:pt x="1252" y="2"/>
                  <a:pt x="1252" y="2"/>
                </a:cubicBezTo>
                <a:cubicBezTo>
                  <a:pt x="1252" y="3"/>
                  <a:pt x="1251" y="4"/>
                  <a:pt x="1250" y="4"/>
                </a:cubicBezTo>
                <a:cubicBezTo>
                  <a:pt x="1250" y="4"/>
                  <a:pt x="1250" y="4"/>
                  <a:pt x="1250" y="4"/>
                </a:cubicBezTo>
                <a:cubicBezTo>
                  <a:pt x="1249" y="4"/>
                  <a:pt x="1248" y="3"/>
                  <a:pt x="1248" y="2"/>
                </a:cubicBezTo>
                <a:close/>
                <a:moveTo>
                  <a:pt x="1240" y="2"/>
                </a:moveTo>
                <a:cubicBezTo>
                  <a:pt x="1240" y="0"/>
                  <a:pt x="1241" y="0"/>
                  <a:pt x="1242" y="0"/>
                </a:cubicBezTo>
                <a:cubicBezTo>
                  <a:pt x="1242" y="0"/>
                  <a:pt x="1242" y="0"/>
                  <a:pt x="1242" y="0"/>
                </a:cubicBezTo>
                <a:cubicBezTo>
                  <a:pt x="1243" y="0"/>
                  <a:pt x="1244" y="0"/>
                  <a:pt x="1244" y="2"/>
                </a:cubicBezTo>
                <a:cubicBezTo>
                  <a:pt x="1244" y="2"/>
                  <a:pt x="1244" y="2"/>
                  <a:pt x="1244" y="2"/>
                </a:cubicBezTo>
                <a:cubicBezTo>
                  <a:pt x="1244" y="3"/>
                  <a:pt x="1243" y="4"/>
                  <a:pt x="1242" y="4"/>
                </a:cubicBezTo>
                <a:cubicBezTo>
                  <a:pt x="1242" y="4"/>
                  <a:pt x="1242" y="4"/>
                  <a:pt x="1242" y="4"/>
                </a:cubicBezTo>
                <a:cubicBezTo>
                  <a:pt x="1241" y="4"/>
                  <a:pt x="1240" y="3"/>
                  <a:pt x="1240" y="2"/>
                </a:cubicBezTo>
                <a:close/>
                <a:moveTo>
                  <a:pt x="1232" y="2"/>
                </a:moveTo>
                <a:cubicBezTo>
                  <a:pt x="1232" y="0"/>
                  <a:pt x="1233" y="0"/>
                  <a:pt x="1234" y="0"/>
                </a:cubicBezTo>
                <a:cubicBezTo>
                  <a:pt x="1234" y="0"/>
                  <a:pt x="1234" y="0"/>
                  <a:pt x="1234" y="0"/>
                </a:cubicBezTo>
                <a:cubicBezTo>
                  <a:pt x="1235" y="0"/>
                  <a:pt x="1236" y="0"/>
                  <a:pt x="1236" y="2"/>
                </a:cubicBezTo>
                <a:cubicBezTo>
                  <a:pt x="1236" y="2"/>
                  <a:pt x="1236" y="2"/>
                  <a:pt x="1236" y="2"/>
                </a:cubicBezTo>
                <a:cubicBezTo>
                  <a:pt x="1236" y="3"/>
                  <a:pt x="1235" y="4"/>
                  <a:pt x="1234" y="4"/>
                </a:cubicBezTo>
                <a:cubicBezTo>
                  <a:pt x="1234" y="4"/>
                  <a:pt x="1234" y="4"/>
                  <a:pt x="1234" y="4"/>
                </a:cubicBezTo>
                <a:cubicBezTo>
                  <a:pt x="1233" y="4"/>
                  <a:pt x="1232" y="3"/>
                  <a:pt x="1232" y="2"/>
                </a:cubicBezTo>
                <a:close/>
                <a:moveTo>
                  <a:pt x="1224" y="2"/>
                </a:moveTo>
                <a:cubicBezTo>
                  <a:pt x="1224" y="0"/>
                  <a:pt x="1225" y="0"/>
                  <a:pt x="1226" y="0"/>
                </a:cubicBezTo>
                <a:cubicBezTo>
                  <a:pt x="1226" y="0"/>
                  <a:pt x="1226" y="0"/>
                  <a:pt x="1226" y="0"/>
                </a:cubicBezTo>
                <a:cubicBezTo>
                  <a:pt x="1227" y="0"/>
                  <a:pt x="1228" y="0"/>
                  <a:pt x="1228" y="2"/>
                </a:cubicBezTo>
                <a:cubicBezTo>
                  <a:pt x="1228" y="2"/>
                  <a:pt x="1228" y="2"/>
                  <a:pt x="1228" y="2"/>
                </a:cubicBezTo>
                <a:cubicBezTo>
                  <a:pt x="1228" y="3"/>
                  <a:pt x="1227" y="4"/>
                  <a:pt x="1226" y="4"/>
                </a:cubicBezTo>
                <a:cubicBezTo>
                  <a:pt x="1226" y="4"/>
                  <a:pt x="1226" y="4"/>
                  <a:pt x="1226" y="4"/>
                </a:cubicBezTo>
                <a:cubicBezTo>
                  <a:pt x="1225" y="4"/>
                  <a:pt x="1224" y="3"/>
                  <a:pt x="1224" y="2"/>
                </a:cubicBezTo>
                <a:close/>
                <a:moveTo>
                  <a:pt x="1216" y="2"/>
                </a:moveTo>
                <a:cubicBezTo>
                  <a:pt x="1216" y="0"/>
                  <a:pt x="1217" y="0"/>
                  <a:pt x="1218" y="0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1219" y="0"/>
                  <a:pt x="1220" y="0"/>
                  <a:pt x="1220" y="2"/>
                </a:cubicBezTo>
                <a:cubicBezTo>
                  <a:pt x="1220" y="2"/>
                  <a:pt x="1220" y="2"/>
                  <a:pt x="1220" y="2"/>
                </a:cubicBezTo>
                <a:cubicBezTo>
                  <a:pt x="1220" y="3"/>
                  <a:pt x="1219" y="4"/>
                  <a:pt x="1218" y="4"/>
                </a:cubicBezTo>
                <a:cubicBezTo>
                  <a:pt x="1218" y="4"/>
                  <a:pt x="1218" y="4"/>
                  <a:pt x="1218" y="4"/>
                </a:cubicBezTo>
                <a:cubicBezTo>
                  <a:pt x="1217" y="4"/>
                  <a:pt x="1216" y="3"/>
                  <a:pt x="1216" y="2"/>
                </a:cubicBezTo>
                <a:close/>
                <a:moveTo>
                  <a:pt x="1208" y="2"/>
                </a:moveTo>
                <a:cubicBezTo>
                  <a:pt x="1208" y="0"/>
                  <a:pt x="1209" y="0"/>
                  <a:pt x="1210" y="0"/>
                </a:cubicBezTo>
                <a:cubicBezTo>
                  <a:pt x="1210" y="0"/>
                  <a:pt x="1210" y="0"/>
                  <a:pt x="1210" y="0"/>
                </a:cubicBezTo>
                <a:cubicBezTo>
                  <a:pt x="1211" y="0"/>
                  <a:pt x="1212" y="0"/>
                  <a:pt x="1212" y="2"/>
                </a:cubicBezTo>
                <a:cubicBezTo>
                  <a:pt x="1212" y="2"/>
                  <a:pt x="1212" y="2"/>
                  <a:pt x="1212" y="2"/>
                </a:cubicBezTo>
                <a:cubicBezTo>
                  <a:pt x="1212" y="3"/>
                  <a:pt x="1211" y="4"/>
                  <a:pt x="1210" y="4"/>
                </a:cubicBezTo>
                <a:cubicBezTo>
                  <a:pt x="1210" y="4"/>
                  <a:pt x="1210" y="4"/>
                  <a:pt x="1210" y="4"/>
                </a:cubicBezTo>
                <a:cubicBezTo>
                  <a:pt x="1209" y="4"/>
                  <a:pt x="1208" y="3"/>
                  <a:pt x="1208" y="2"/>
                </a:cubicBezTo>
                <a:close/>
                <a:moveTo>
                  <a:pt x="1200" y="2"/>
                </a:moveTo>
                <a:cubicBezTo>
                  <a:pt x="1200" y="0"/>
                  <a:pt x="1201" y="0"/>
                  <a:pt x="1202" y="0"/>
                </a:cubicBezTo>
                <a:cubicBezTo>
                  <a:pt x="1202" y="0"/>
                  <a:pt x="1202" y="0"/>
                  <a:pt x="1202" y="0"/>
                </a:cubicBezTo>
                <a:cubicBezTo>
                  <a:pt x="1203" y="0"/>
                  <a:pt x="1204" y="0"/>
                  <a:pt x="1204" y="2"/>
                </a:cubicBezTo>
                <a:cubicBezTo>
                  <a:pt x="1204" y="2"/>
                  <a:pt x="1204" y="2"/>
                  <a:pt x="1204" y="2"/>
                </a:cubicBezTo>
                <a:cubicBezTo>
                  <a:pt x="1204" y="3"/>
                  <a:pt x="1203" y="4"/>
                  <a:pt x="1202" y="4"/>
                </a:cubicBezTo>
                <a:cubicBezTo>
                  <a:pt x="1202" y="4"/>
                  <a:pt x="1202" y="4"/>
                  <a:pt x="1202" y="4"/>
                </a:cubicBezTo>
                <a:cubicBezTo>
                  <a:pt x="1201" y="4"/>
                  <a:pt x="1200" y="3"/>
                  <a:pt x="1200" y="2"/>
                </a:cubicBezTo>
                <a:close/>
                <a:moveTo>
                  <a:pt x="1192" y="2"/>
                </a:moveTo>
                <a:cubicBezTo>
                  <a:pt x="1192" y="0"/>
                  <a:pt x="1193" y="0"/>
                  <a:pt x="1194" y="0"/>
                </a:cubicBezTo>
                <a:cubicBezTo>
                  <a:pt x="1194" y="0"/>
                  <a:pt x="1194" y="0"/>
                  <a:pt x="1194" y="0"/>
                </a:cubicBezTo>
                <a:cubicBezTo>
                  <a:pt x="1195" y="0"/>
                  <a:pt x="1196" y="0"/>
                  <a:pt x="1196" y="2"/>
                </a:cubicBezTo>
                <a:cubicBezTo>
                  <a:pt x="1196" y="2"/>
                  <a:pt x="1196" y="2"/>
                  <a:pt x="1196" y="2"/>
                </a:cubicBezTo>
                <a:cubicBezTo>
                  <a:pt x="1196" y="3"/>
                  <a:pt x="1195" y="4"/>
                  <a:pt x="1194" y="4"/>
                </a:cubicBezTo>
                <a:cubicBezTo>
                  <a:pt x="1194" y="4"/>
                  <a:pt x="1194" y="4"/>
                  <a:pt x="1194" y="4"/>
                </a:cubicBezTo>
                <a:cubicBezTo>
                  <a:pt x="1193" y="4"/>
                  <a:pt x="1192" y="3"/>
                  <a:pt x="1192" y="2"/>
                </a:cubicBezTo>
                <a:close/>
                <a:moveTo>
                  <a:pt x="1184" y="2"/>
                </a:moveTo>
                <a:cubicBezTo>
                  <a:pt x="1184" y="0"/>
                  <a:pt x="1185" y="0"/>
                  <a:pt x="1186" y="0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1187" y="0"/>
                  <a:pt x="1188" y="0"/>
                  <a:pt x="1188" y="2"/>
                </a:cubicBezTo>
                <a:cubicBezTo>
                  <a:pt x="1188" y="2"/>
                  <a:pt x="1188" y="2"/>
                  <a:pt x="1188" y="2"/>
                </a:cubicBezTo>
                <a:cubicBezTo>
                  <a:pt x="1188" y="3"/>
                  <a:pt x="1187" y="4"/>
                  <a:pt x="1186" y="4"/>
                </a:cubicBezTo>
                <a:cubicBezTo>
                  <a:pt x="1186" y="4"/>
                  <a:pt x="1186" y="4"/>
                  <a:pt x="1186" y="4"/>
                </a:cubicBezTo>
                <a:cubicBezTo>
                  <a:pt x="1185" y="4"/>
                  <a:pt x="1184" y="3"/>
                  <a:pt x="1184" y="2"/>
                </a:cubicBezTo>
                <a:close/>
                <a:moveTo>
                  <a:pt x="1176" y="2"/>
                </a:moveTo>
                <a:cubicBezTo>
                  <a:pt x="1176" y="0"/>
                  <a:pt x="1177" y="0"/>
                  <a:pt x="1178" y="0"/>
                </a:cubicBezTo>
                <a:cubicBezTo>
                  <a:pt x="1178" y="0"/>
                  <a:pt x="1178" y="0"/>
                  <a:pt x="1178" y="0"/>
                </a:cubicBezTo>
                <a:cubicBezTo>
                  <a:pt x="1179" y="0"/>
                  <a:pt x="1180" y="0"/>
                  <a:pt x="1180" y="2"/>
                </a:cubicBezTo>
                <a:cubicBezTo>
                  <a:pt x="1180" y="2"/>
                  <a:pt x="1180" y="2"/>
                  <a:pt x="1180" y="2"/>
                </a:cubicBezTo>
                <a:cubicBezTo>
                  <a:pt x="1180" y="3"/>
                  <a:pt x="1179" y="4"/>
                  <a:pt x="1178" y="4"/>
                </a:cubicBezTo>
                <a:cubicBezTo>
                  <a:pt x="1178" y="4"/>
                  <a:pt x="1178" y="4"/>
                  <a:pt x="1178" y="4"/>
                </a:cubicBezTo>
                <a:cubicBezTo>
                  <a:pt x="1177" y="4"/>
                  <a:pt x="1176" y="3"/>
                  <a:pt x="1176" y="2"/>
                </a:cubicBezTo>
                <a:close/>
                <a:moveTo>
                  <a:pt x="1168" y="2"/>
                </a:moveTo>
                <a:cubicBezTo>
                  <a:pt x="1168" y="0"/>
                  <a:pt x="1169" y="0"/>
                  <a:pt x="1170" y="0"/>
                </a:cubicBezTo>
                <a:cubicBezTo>
                  <a:pt x="1170" y="0"/>
                  <a:pt x="1170" y="0"/>
                  <a:pt x="1170" y="0"/>
                </a:cubicBezTo>
                <a:cubicBezTo>
                  <a:pt x="1171" y="0"/>
                  <a:pt x="1172" y="0"/>
                  <a:pt x="1172" y="2"/>
                </a:cubicBezTo>
                <a:cubicBezTo>
                  <a:pt x="1172" y="2"/>
                  <a:pt x="1172" y="2"/>
                  <a:pt x="1172" y="2"/>
                </a:cubicBezTo>
                <a:cubicBezTo>
                  <a:pt x="1172" y="3"/>
                  <a:pt x="1171" y="4"/>
                  <a:pt x="1170" y="4"/>
                </a:cubicBezTo>
                <a:cubicBezTo>
                  <a:pt x="1170" y="4"/>
                  <a:pt x="1170" y="4"/>
                  <a:pt x="1170" y="4"/>
                </a:cubicBezTo>
                <a:cubicBezTo>
                  <a:pt x="1169" y="4"/>
                  <a:pt x="1168" y="3"/>
                  <a:pt x="1168" y="2"/>
                </a:cubicBezTo>
                <a:close/>
                <a:moveTo>
                  <a:pt x="1160" y="2"/>
                </a:moveTo>
                <a:cubicBezTo>
                  <a:pt x="1160" y="0"/>
                  <a:pt x="1161" y="0"/>
                  <a:pt x="1162" y="0"/>
                </a:cubicBezTo>
                <a:cubicBezTo>
                  <a:pt x="1162" y="0"/>
                  <a:pt x="1162" y="0"/>
                  <a:pt x="1162" y="0"/>
                </a:cubicBezTo>
                <a:cubicBezTo>
                  <a:pt x="1163" y="0"/>
                  <a:pt x="1164" y="0"/>
                  <a:pt x="1164" y="2"/>
                </a:cubicBezTo>
                <a:cubicBezTo>
                  <a:pt x="1164" y="2"/>
                  <a:pt x="1164" y="2"/>
                  <a:pt x="1164" y="2"/>
                </a:cubicBezTo>
                <a:cubicBezTo>
                  <a:pt x="1164" y="3"/>
                  <a:pt x="1163" y="4"/>
                  <a:pt x="1162" y="4"/>
                </a:cubicBezTo>
                <a:cubicBezTo>
                  <a:pt x="1162" y="4"/>
                  <a:pt x="1162" y="4"/>
                  <a:pt x="1162" y="4"/>
                </a:cubicBezTo>
                <a:cubicBezTo>
                  <a:pt x="1161" y="4"/>
                  <a:pt x="1160" y="3"/>
                  <a:pt x="1160" y="2"/>
                </a:cubicBezTo>
                <a:close/>
                <a:moveTo>
                  <a:pt x="1152" y="2"/>
                </a:moveTo>
                <a:cubicBezTo>
                  <a:pt x="1152" y="0"/>
                  <a:pt x="1153" y="0"/>
                  <a:pt x="1154" y="0"/>
                </a:cubicBezTo>
                <a:cubicBezTo>
                  <a:pt x="1154" y="0"/>
                  <a:pt x="1154" y="0"/>
                  <a:pt x="1154" y="0"/>
                </a:cubicBezTo>
                <a:cubicBezTo>
                  <a:pt x="1155" y="0"/>
                  <a:pt x="1156" y="0"/>
                  <a:pt x="1156" y="2"/>
                </a:cubicBezTo>
                <a:cubicBezTo>
                  <a:pt x="1156" y="2"/>
                  <a:pt x="1156" y="2"/>
                  <a:pt x="1156" y="2"/>
                </a:cubicBezTo>
                <a:cubicBezTo>
                  <a:pt x="1156" y="3"/>
                  <a:pt x="1155" y="4"/>
                  <a:pt x="1154" y="4"/>
                </a:cubicBezTo>
                <a:cubicBezTo>
                  <a:pt x="1154" y="4"/>
                  <a:pt x="1154" y="4"/>
                  <a:pt x="1154" y="4"/>
                </a:cubicBezTo>
                <a:cubicBezTo>
                  <a:pt x="1153" y="4"/>
                  <a:pt x="1152" y="3"/>
                  <a:pt x="1152" y="2"/>
                </a:cubicBezTo>
                <a:close/>
                <a:moveTo>
                  <a:pt x="1144" y="2"/>
                </a:moveTo>
                <a:cubicBezTo>
                  <a:pt x="1144" y="0"/>
                  <a:pt x="1145" y="0"/>
                  <a:pt x="1146" y="0"/>
                </a:cubicBezTo>
                <a:cubicBezTo>
                  <a:pt x="1146" y="0"/>
                  <a:pt x="1146" y="0"/>
                  <a:pt x="1146" y="0"/>
                </a:cubicBezTo>
                <a:cubicBezTo>
                  <a:pt x="1147" y="0"/>
                  <a:pt x="1148" y="0"/>
                  <a:pt x="1148" y="2"/>
                </a:cubicBezTo>
                <a:cubicBezTo>
                  <a:pt x="1148" y="2"/>
                  <a:pt x="1148" y="2"/>
                  <a:pt x="1148" y="2"/>
                </a:cubicBezTo>
                <a:cubicBezTo>
                  <a:pt x="1148" y="3"/>
                  <a:pt x="1147" y="4"/>
                  <a:pt x="1146" y="4"/>
                </a:cubicBezTo>
                <a:cubicBezTo>
                  <a:pt x="1146" y="4"/>
                  <a:pt x="1146" y="4"/>
                  <a:pt x="1146" y="4"/>
                </a:cubicBezTo>
                <a:cubicBezTo>
                  <a:pt x="1145" y="4"/>
                  <a:pt x="1144" y="3"/>
                  <a:pt x="1144" y="2"/>
                </a:cubicBezTo>
                <a:close/>
                <a:moveTo>
                  <a:pt x="1136" y="2"/>
                </a:moveTo>
                <a:cubicBezTo>
                  <a:pt x="1136" y="0"/>
                  <a:pt x="1137" y="0"/>
                  <a:pt x="1138" y="0"/>
                </a:cubicBezTo>
                <a:cubicBezTo>
                  <a:pt x="1138" y="0"/>
                  <a:pt x="1138" y="0"/>
                  <a:pt x="1138" y="0"/>
                </a:cubicBezTo>
                <a:cubicBezTo>
                  <a:pt x="1139" y="0"/>
                  <a:pt x="1140" y="0"/>
                  <a:pt x="1140" y="2"/>
                </a:cubicBezTo>
                <a:cubicBezTo>
                  <a:pt x="1140" y="2"/>
                  <a:pt x="1140" y="2"/>
                  <a:pt x="1140" y="2"/>
                </a:cubicBezTo>
                <a:cubicBezTo>
                  <a:pt x="1140" y="3"/>
                  <a:pt x="1139" y="4"/>
                  <a:pt x="1138" y="4"/>
                </a:cubicBezTo>
                <a:cubicBezTo>
                  <a:pt x="1138" y="4"/>
                  <a:pt x="1138" y="4"/>
                  <a:pt x="1138" y="4"/>
                </a:cubicBezTo>
                <a:cubicBezTo>
                  <a:pt x="1137" y="4"/>
                  <a:pt x="1136" y="3"/>
                  <a:pt x="1136" y="2"/>
                </a:cubicBezTo>
                <a:close/>
                <a:moveTo>
                  <a:pt x="1128" y="2"/>
                </a:moveTo>
                <a:cubicBezTo>
                  <a:pt x="1128" y="0"/>
                  <a:pt x="1129" y="0"/>
                  <a:pt x="1130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1" y="0"/>
                  <a:pt x="1132" y="0"/>
                  <a:pt x="1132" y="2"/>
                </a:cubicBezTo>
                <a:cubicBezTo>
                  <a:pt x="1132" y="2"/>
                  <a:pt x="1132" y="2"/>
                  <a:pt x="1132" y="2"/>
                </a:cubicBezTo>
                <a:cubicBezTo>
                  <a:pt x="1132" y="3"/>
                  <a:pt x="1131" y="4"/>
                  <a:pt x="1130" y="4"/>
                </a:cubicBezTo>
                <a:cubicBezTo>
                  <a:pt x="1130" y="4"/>
                  <a:pt x="1130" y="4"/>
                  <a:pt x="1130" y="4"/>
                </a:cubicBezTo>
                <a:cubicBezTo>
                  <a:pt x="1129" y="4"/>
                  <a:pt x="1128" y="3"/>
                  <a:pt x="1128" y="2"/>
                </a:cubicBezTo>
                <a:close/>
                <a:moveTo>
                  <a:pt x="1120" y="2"/>
                </a:moveTo>
                <a:cubicBezTo>
                  <a:pt x="1120" y="0"/>
                  <a:pt x="1121" y="0"/>
                  <a:pt x="1122" y="0"/>
                </a:cubicBezTo>
                <a:cubicBezTo>
                  <a:pt x="1122" y="0"/>
                  <a:pt x="1122" y="0"/>
                  <a:pt x="1122" y="0"/>
                </a:cubicBezTo>
                <a:cubicBezTo>
                  <a:pt x="1123" y="0"/>
                  <a:pt x="1124" y="0"/>
                  <a:pt x="1124" y="2"/>
                </a:cubicBezTo>
                <a:cubicBezTo>
                  <a:pt x="1124" y="2"/>
                  <a:pt x="1124" y="2"/>
                  <a:pt x="1124" y="2"/>
                </a:cubicBezTo>
                <a:cubicBezTo>
                  <a:pt x="1124" y="3"/>
                  <a:pt x="1123" y="4"/>
                  <a:pt x="1122" y="4"/>
                </a:cubicBezTo>
                <a:cubicBezTo>
                  <a:pt x="1122" y="4"/>
                  <a:pt x="1122" y="4"/>
                  <a:pt x="1122" y="4"/>
                </a:cubicBezTo>
                <a:cubicBezTo>
                  <a:pt x="1121" y="4"/>
                  <a:pt x="1120" y="3"/>
                  <a:pt x="1120" y="2"/>
                </a:cubicBezTo>
                <a:close/>
                <a:moveTo>
                  <a:pt x="1112" y="2"/>
                </a:moveTo>
                <a:cubicBezTo>
                  <a:pt x="1112" y="0"/>
                  <a:pt x="1113" y="0"/>
                  <a:pt x="1114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15" y="0"/>
                  <a:pt x="1116" y="0"/>
                  <a:pt x="1116" y="2"/>
                </a:cubicBezTo>
                <a:cubicBezTo>
                  <a:pt x="1116" y="2"/>
                  <a:pt x="1116" y="2"/>
                  <a:pt x="1116" y="2"/>
                </a:cubicBezTo>
                <a:cubicBezTo>
                  <a:pt x="1116" y="3"/>
                  <a:pt x="1115" y="4"/>
                  <a:pt x="1114" y="4"/>
                </a:cubicBezTo>
                <a:cubicBezTo>
                  <a:pt x="1114" y="4"/>
                  <a:pt x="1114" y="4"/>
                  <a:pt x="1114" y="4"/>
                </a:cubicBezTo>
                <a:cubicBezTo>
                  <a:pt x="1113" y="4"/>
                  <a:pt x="1112" y="3"/>
                  <a:pt x="1112" y="2"/>
                </a:cubicBezTo>
                <a:close/>
                <a:moveTo>
                  <a:pt x="1104" y="2"/>
                </a:moveTo>
                <a:cubicBezTo>
                  <a:pt x="1104" y="0"/>
                  <a:pt x="1105" y="0"/>
                  <a:pt x="1106" y="0"/>
                </a:cubicBezTo>
                <a:cubicBezTo>
                  <a:pt x="1106" y="0"/>
                  <a:pt x="1106" y="0"/>
                  <a:pt x="1106" y="0"/>
                </a:cubicBezTo>
                <a:cubicBezTo>
                  <a:pt x="1107" y="0"/>
                  <a:pt x="1108" y="0"/>
                  <a:pt x="1108" y="2"/>
                </a:cubicBezTo>
                <a:cubicBezTo>
                  <a:pt x="1108" y="2"/>
                  <a:pt x="1108" y="2"/>
                  <a:pt x="1108" y="2"/>
                </a:cubicBezTo>
                <a:cubicBezTo>
                  <a:pt x="1108" y="3"/>
                  <a:pt x="1107" y="4"/>
                  <a:pt x="1106" y="4"/>
                </a:cubicBezTo>
                <a:cubicBezTo>
                  <a:pt x="1106" y="4"/>
                  <a:pt x="1106" y="4"/>
                  <a:pt x="1106" y="4"/>
                </a:cubicBezTo>
                <a:cubicBezTo>
                  <a:pt x="1105" y="4"/>
                  <a:pt x="1104" y="3"/>
                  <a:pt x="1104" y="2"/>
                </a:cubicBezTo>
                <a:close/>
                <a:moveTo>
                  <a:pt x="1096" y="2"/>
                </a:moveTo>
                <a:cubicBezTo>
                  <a:pt x="1096" y="0"/>
                  <a:pt x="1097" y="0"/>
                  <a:pt x="1098" y="0"/>
                </a:cubicBezTo>
                <a:cubicBezTo>
                  <a:pt x="1098" y="0"/>
                  <a:pt x="1098" y="0"/>
                  <a:pt x="1098" y="0"/>
                </a:cubicBezTo>
                <a:cubicBezTo>
                  <a:pt x="1099" y="0"/>
                  <a:pt x="1100" y="0"/>
                  <a:pt x="1100" y="2"/>
                </a:cubicBezTo>
                <a:cubicBezTo>
                  <a:pt x="1100" y="2"/>
                  <a:pt x="1100" y="2"/>
                  <a:pt x="1100" y="2"/>
                </a:cubicBezTo>
                <a:cubicBezTo>
                  <a:pt x="1100" y="3"/>
                  <a:pt x="1099" y="4"/>
                  <a:pt x="1098" y="4"/>
                </a:cubicBezTo>
                <a:cubicBezTo>
                  <a:pt x="1098" y="4"/>
                  <a:pt x="1098" y="4"/>
                  <a:pt x="1098" y="4"/>
                </a:cubicBezTo>
                <a:cubicBezTo>
                  <a:pt x="1097" y="4"/>
                  <a:pt x="1096" y="3"/>
                  <a:pt x="1096" y="2"/>
                </a:cubicBezTo>
                <a:close/>
                <a:moveTo>
                  <a:pt x="1088" y="2"/>
                </a:moveTo>
                <a:cubicBezTo>
                  <a:pt x="1088" y="0"/>
                  <a:pt x="1089" y="0"/>
                  <a:pt x="1090" y="0"/>
                </a:cubicBezTo>
                <a:cubicBezTo>
                  <a:pt x="1090" y="0"/>
                  <a:pt x="1090" y="0"/>
                  <a:pt x="1090" y="0"/>
                </a:cubicBezTo>
                <a:cubicBezTo>
                  <a:pt x="1091" y="0"/>
                  <a:pt x="1092" y="0"/>
                  <a:pt x="1092" y="2"/>
                </a:cubicBezTo>
                <a:cubicBezTo>
                  <a:pt x="1092" y="2"/>
                  <a:pt x="1092" y="2"/>
                  <a:pt x="1092" y="2"/>
                </a:cubicBezTo>
                <a:cubicBezTo>
                  <a:pt x="1092" y="3"/>
                  <a:pt x="1091" y="4"/>
                  <a:pt x="1090" y="4"/>
                </a:cubicBezTo>
                <a:cubicBezTo>
                  <a:pt x="1090" y="4"/>
                  <a:pt x="1090" y="4"/>
                  <a:pt x="1090" y="4"/>
                </a:cubicBezTo>
                <a:cubicBezTo>
                  <a:pt x="1089" y="4"/>
                  <a:pt x="1088" y="3"/>
                  <a:pt x="1088" y="2"/>
                </a:cubicBezTo>
                <a:close/>
                <a:moveTo>
                  <a:pt x="1080" y="2"/>
                </a:moveTo>
                <a:cubicBezTo>
                  <a:pt x="1080" y="0"/>
                  <a:pt x="1081" y="0"/>
                  <a:pt x="1082" y="0"/>
                </a:cubicBezTo>
                <a:cubicBezTo>
                  <a:pt x="1082" y="0"/>
                  <a:pt x="1082" y="0"/>
                  <a:pt x="1082" y="0"/>
                </a:cubicBezTo>
                <a:cubicBezTo>
                  <a:pt x="1083" y="0"/>
                  <a:pt x="1084" y="0"/>
                  <a:pt x="1084" y="2"/>
                </a:cubicBezTo>
                <a:cubicBezTo>
                  <a:pt x="1084" y="2"/>
                  <a:pt x="1084" y="2"/>
                  <a:pt x="1084" y="2"/>
                </a:cubicBezTo>
                <a:cubicBezTo>
                  <a:pt x="1084" y="3"/>
                  <a:pt x="1083" y="4"/>
                  <a:pt x="1082" y="4"/>
                </a:cubicBezTo>
                <a:cubicBezTo>
                  <a:pt x="1082" y="4"/>
                  <a:pt x="1082" y="4"/>
                  <a:pt x="1082" y="4"/>
                </a:cubicBezTo>
                <a:cubicBezTo>
                  <a:pt x="1081" y="4"/>
                  <a:pt x="1080" y="3"/>
                  <a:pt x="1080" y="2"/>
                </a:cubicBezTo>
                <a:close/>
                <a:moveTo>
                  <a:pt x="1072" y="2"/>
                </a:moveTo>
                <a:cubicBezTo>
                  <a:pt x="1072" y="0"/>
                  <a:pt x="1073" y="0"/>
                  <a:pt x="1074" y="0"/>
                </a:cubicBezTo>
                <a:cubicBezTo>
                  <a:pt x="1074" y="0"/>
                  <a:pt x="1074" y="0"/>
                  <a:pt x="1074" y="0"/>
                </a:cubicBezTo>
                <a:cubicBezTo>
                  <a:pt x="1075" y="0"/>
                  <a:pt x="1076" y="0"/>
                  <a:pt x="1076" y="2"/>
                </a:cubicBezTo>
                <a:cubicBezTo>
                  <a:pt x="1076" y="2"/>
                  <a:pt x="1076" y="2"/>
                  <a:pt x="1076" y="2"/>
                </a:cubicBezTo>
                <a:cubicBezTo>
                  <a:pt x="1076" y="3"/>
                  <a:pt x="1075" y="4"/>
                  <a:pt x="1074" y="4"/>
                </a:cubicBezTo>
                <a:cubicBezTo>
                  <a:pt x="1074" y="4"/>
                  <a:pt x="1074" y="4"/>
                  <a:pt x="1074" y="4"/>
                </a:cubicBezTo>
                <a:cubicBezTo>
                  <a:pt x="1073" y="4"/>
                  <a:pt x="1072" y="3"/>
                  <a:pt x="1072" y="2"/>
                </a:cubicBezTo>
                <a:close/>
                <a:moveTo>
                  <a:pt x="1064" y="2"/>
                </a:moveTo>
                <a:cubicBezTo>
                  <a:pt x="1064" y="0"/>
                  <a:pt x="1065" y="0"/>
                  <a:pt x="1066" y="0"/>
                </a:cubicBezTo>
                <a:cubicBezTo>
                  <a:pt x="1066" y="0"/>
                  <a:pt x="1066" y="0"/>
                  <a:pt x="1066" y="0"/>
                </a:cubicBezTo>
                <a:cubicBezTo>
                  <a:pt x="1067" y="0"/>
                  <a:pt x="1068" y="0"/>
                  <a:pt x="1068" y="2"/>
                </a:cubicBezTo>
                <a:cubicBezTo>
                  <a:pt x="1068" y="2"/>
                  <a:pt x="1068" y="2"/>
                  <a:pt x="1068" y="2"/>
                </a:cubicBezTo>
                <a:cubicBezTo>
                  <a:pt x="1068" y="3"/>
                  <a:pt x="1067" y="4"/>
                  <a:pt x="1066" y="4"/>
                </a:cubicBezTo>
                <a:cubicBezTo>
                  <a:pt x="1066" y="4"/>
                  <a:pt x="1066" y="4"/>
                  <a:pt x="1066" y="4"/>
                </a:cubicBezTo>
                <a:cubicBezTo>
                  <a:pt x="1065" y="4"/>
                  <a:pt x="1064" y="3"/>
                  <a:pt x="1064" y="2"/>
                </a:cubicBezTo>
                <a:close/>
                <a:moveTo>
                  <a:pt x="1056" y="2"/>
                </a:moveTo>
                <a:cubicBezTo>
                  <a:pt x="1056" y="0"/>
                  <a:pt x="1057" y="0"/>
                  <a:pt x="1058" y="0"/>
                </a:cubicBezTo>
                <a:cubicBezTo>
                  <a:pt x="1058" y="0"/>
                  <a:pt x="1058" y="0"/>
                  <a:pt x="1058" y="0"/>
                </a:cubicBezTo>
                <a:cubicBezTo>
                  <a:pt x="1059" y="0"/>
                  <a:pt x="1060" y="0"/>
                  <a:pt x="1060" y="2"/>
                </a:cubicBezTo>
                <a:cubicBezTo>
                  <a:pt x="1060" y="2"/>
                  <a:pt x="1060" y="2"/>
                  <a:pt x="1060" y="2"/>
                </a:cubicBezTo>
                <a:cubicBezTo>
                  <a:pt x="1060" y="3"/>
                  <a:pt x="1059" y="4"/>
                  <a:pt x="1058" y="4"/>
                </a:cubicBezTo>
                <a:cubicBezTo>
                  <a:pt x="1058" y="4"/>
                  <a:pt x="1058" y="4"/>
                  <a:pt x="1058" y="4"/>
                </a:cubicBezTo>
                <a:cubicBezTo>
                  <a:pt x="1057" y="4"/>
                  <a:pt x="1056" y="3"/>
                  <a:pt x="1056" y="2"/>
                </a:cubicBezTo>
                <a:close/>
                <a:moveTo>
                  <a:pt x="1048" y="2"/>
                </a:moveTo>
                <a:cubicBezTo>
                  <a:pt x="1048" y="0"/>
                  <a:pt x="1049" y="0"/>
                  <a:pt x="1050" y="0"/>
                </a:cubicBezTo>
                <a:cubicBezTo>
                  <a:pt x="1050" y="0"/>
                  <a:pt x="1050" y="0"/>
                  <a:pt x="1050" y="0"/>
                </a:cubicBezTo>
                <a:cubicBezTo>
                  <a:pt x="1051" y="0"/>
                  <a:pt x="1052" y="0"/>
                  <a:pt x="1052" y="2"/>
                </a:cubicBezTo>
                <a:cubicBezTo>
                  <a:pt x="1052" y="2"/>
                  <a:pt x="1052" y="2"/>
                  <a:pt x="1052" y="2"/>
                </a:cubicBezTo>
                <a:cubicBezTo>
                  <a:pt x="1052" y="3"/>
                  <a:pt x="1051" y="4"/>
                  <a:pt x="1050" y="4"/>
                </a:cubicBezTo>
                <a:cubicBezTo>
                  <a:pt x="1050" y="4"/>
                  <a:pt x="1050" y="4"/>
                  <a:pt x="1050" y="4"/>
                </a:cubicBezTo>
                <a:cubicBezTo>
                  <a:pt x="1049" y="4"/>
                  <a:pt x="1048" y="3"/>
                  <a:pt x="1048" y="2"/>
                </a:cubicBezTo>
                <a:close/>
                <a:moveTo>
                  <a:pt x="1040" y="2"/>
                </a:moveTo>
                <a:cubicBezTo>
                  <a:pt x="1040" y="0"/>
                  <a:pt x="1041" y="0"/>
                  <a:pt x="1042" y="0"/>
                </a:cubicBezTo>
                <a:cubicBezTo>
                  <a:pt x="1042" y="0"/>
                  <a:pt x="1042" y="0"/>
                  <a:pt x="1042" y="0"/>
                </a:cubicBezTo>
                <a:cubicBezTo>
                  <a:pt x="1043" y="0"/>
                  <a:pt x="1044" y="0"/>
                  <a:pt x="1044" y="2"/>
                </a:cubicBezTo>
                <a:cubicBezTo>
                  <a:pt x="1044" y="2"/>
                  <a:pt x="1044" y="2"/>
                  <a:pt x="1044" y="2"/>
                </a:cubicBezTo>
                <a:cubicBezTo>
                  <a:pt x="1044" y="3"/>
                  <a:pt x="1043" y="4"/>
                  <a:pt x="1042" y="4"/>
                </a:cubicBezTo>
                <a:cubicBezTo>
                  <a:pt x="1042" y="4"/>
                  <a:pt x="1042" y="4"/>
                  <a:pt x="1042" y="4"/>
                </a:cubicBezTo>
                <a:cubicBezTo>
                  <a:pt x="1041" y="4"/>
                  <a:pt x="1040" y="3"/>
                  <a:pt x="1040" y="2"/>
                </a:cubicBezTo>
                <a:close/>
                <a:moveTo>
                  <a:pt x="1032" y="2"/>
                </a:moveTo>
                <a:cubicBezTo>
                  <a:pt x="1032" y="0"/>
                  <a:pt x="1033" y="0"/>
                  <a:pt x="1034" y="0"/>
                </a:cubicBezTo>
                <a:cubicBezTo>
                  <a:pt x="1034" y="0"/>
                  <a:pt x="1034" y="0"/>
                  <a:pt x="1034" y="0"/>
                </a:cubicBezTo>
                <a:cubicBezTo>
                  <a:pt x="1035" y="0"/>
                  <a:pt x="1036" y="0"/>
                  <a:pt x="1036" y="2"/>
                </a:cubicBezTo>
                <a:cubicBezTo>
                  <a:pt x="1036" y="2"/>
                  <a:pt x="1036" y="2"/>
                  <a:pt x="1036" y="2"/>
                </a:cubicBezTo>
                <a:cubicBezTo>
                  <a:pt x="1036" y="3"/>
                  <a:pt x="1035" y="4"/>
                  <a:pt x="1034" y="4"/>
                </a:cubicBezTo>
                <a:cubicBezTo>
                  <a:pt x="1034" y="4"/>
                  <a:pt x="1034" y="4"/>
                  <a:pt x="1034" y="4"/>
                </a:cubicBezTo>
                <a:cubicBezTo>
                  <a:pt x="1033" y="4"/>
                  <a:pt x="1032" y="3"/>
                  <a:pt x="1032" y="2"/>
                </a:cubicBezTo>
                <a:close/>
                <a:moveTo>
                  <a:pt x="1024" y="2"/>
                </a:moveTo>
                <a:cubicBezTo>
                  <a:pt x="1024" y="0"/>
                  <a:pt x="1025" y="0"/>
                  <a:pt x="1026" y="0"/>
                </a:cubicBezTo>
                <a:cubicBezTo>
                  <a:pt x="1026" y="0"/>
                  <a:pt x="1026" y="0"/>
                  <a:pt x="1026" y="0"/>
                </a:cubicBezTo>
                <a:cubicBezTo>
                  <a:pt x="1027" y="0"/>
                  <a:pt x="1028" y="0"/>
                  <a:pt x="1028" y="2"/>
                </a:cubicBezTo>
                <a:cubicBezTo>
                  <a:pt x="1028" y="2"/>
                  <a:pt x="1028" y="2"/>
                  <a:pt x="1028" y="2"/>
                </a:cubicBezTo>
                <a:cubicBezTo>
                  <a:pt x="1028" y="3"/>
                  <a:pt x="1027" y="4"/>
                  <a:pt x="1026" y="4"/>
                </a:cubicBezTo>
                <a:cubicBezTo>
                  <a:pt x="1026" y="4"/>
                  <a:pt x="1026" y="4"/>
                  <a:pt x="1026" y="4"/>
                </a:cubicBezTo>
                <a:cubicBezTo>
                  <a:pt x="1025" y="4"/>
                  <a:pt x="1024" y="3"/>
                  <a:pt x="1024" y="2"/>
                </a:cubicBezTo>
                <a:close/>
                <a:moveTo>
                  <a:pt x="1016" y="2"/>
                </a:moveTo>
                <a:cubicBezTo>
                  <a:pt x="1016" y="0"/>
                  <a:pt x="1017" y="0"/>
                  <a:pt x="1018" y="0"/>
                </a:cubicBezTo>
                <a:cubicBezTo>
                  <a:pt x="1018" y="0"/>
                  <a:pt x="1018" y="0"/>
                  <a:pt x="1018" y="0"/>
                </a:cubicBezTo>
                <a:cubicBezTo>
                  <a:pt x="1019" y="0"/>
                  <a:pt x="1020" y="0"/>
                  <a:pt x="1020" y="2"/>
                </a:cubicBezTo>
                <a:cubicBezTo>
                  <a:pt x="1020" y="2"/>
                  <a:pt x="1020" y="2"/>
                  <a:pt x="1020" y="2"/>
                </a:cubicBezTo>
                <a:cubicBezTo>
                  <a:pt x="1020" y="3"/>
                  <a:pt x="1019" y="4"/>
                  <a:pt x="1018" y="4"/>
                </a:cubicBezTo>
                <a:cubicBezTo>
                  <a:pt x="1018" y="4"/>
                  <a:pt x="1018" y="4"/>
                  <a:pt x="1018" y="4"/>
                </a:cubicBezTo>
                <a:cubicBezTo>
                  <a:pt x="1017" y="4"/>
                  <a:pt x="1016" y="3"/>
                  <a:pt x="1016" y="2"/>
                </a:cubicBezTo>
                <a:close/>
                <a:moveTo>
                  <a:pt x="1008" y="2"/>
                </a:moveTo>
                <a:cubicBezTo>
                  <a:pt x="1008" y="0"/>
                  <a:pt x="1009" y="0"/>
                  <a:pt x="1010" y="0"/>
                </a:cubicBezTo>
                <a:cubicBezTo>
                  <a:pt x="1010" y="0"/>
                  <a:pt x="1010" y="0"/>
                  <a:pt x="1010" y="0"/>
                </a:cubicBezTo>
                <a:cubicBezTo>
                  <a:pt x="1011" y="0"/>
                  <a:pt x="1012" y="0"/>
                  <a:pt x="1012" y="2"/>
                </a:cubicBezTo>
                <a:cubicBezTo>
                  <a:pt x="1012" y="2"/>
                  <a:pt x="1012" y="2"/>
                  <a:pt x="1012" y="2"/>
                </a:cubicBezTo>
                <a:cubicBezTo>
                  <a:pt x="1012" y="3"/>
                  <a:pt x="1011" y="4"/>
                  <a:pt x="1010" y="4"/>
                </a:cubicBezTo>
                <a:cubicBezTo>
                  <a:pt x="1010" y="4"/>
                  <a:pt x="1010" y="4"/>
                  <a:pt x="1010" y="4"/>
                </a:cubicBezTo>
                <a:cubicBezTo>
                  <a:pt x="1009" y="4"/>
                  <a:pt x="1008" y="3"/>
                  <a:pt x="1008" y="2"/>
                </a:cubicBezTo>
                <a:close/>
                <a:moveTo>
                  <a:pt x="1000" y="2"/>
                </a:moveTo>
                <a:cubicBezTo>
                  <a:pt x="1000" y="0"/>
                  <a:pt x="1001" y="0"/>
                  <a:pt x="1002" y="0"/>
                </a:cubicBezTo>
                <a:cubicBezTo>
                  <a:pt x="1002" y="0"/>
                  <a:pt x="1002" y="0"/>
                  <a:pt x="1002" y="0"/>
                </a:cubicBezTo>
                <a:cubicBezTo>
                  <a:pt x="1003" y="0"/>
                  <a:pt x="1004" y="0"/>
                  <a:pt x="1004" y="2"/>
                </a:cubicBezTo>
                <a:cubicBezTo>
                  <a:pt x="1004" y="2"/>
                  <a:pt x="1004" y="2"/>
                  <a:pt x="1004" y="2"/>
                </a:cubicBezTo>
                <a:cubicBezTo>
                  <a:pt x="1004" y="3"/>
                  <a:pt x="1003" y="4"/>
                  <a:pt x="1002" y="4"/>
                </a:cubicBezTo>
                <a:cubicBezTo>
                  <a:pt x="1002" y="4"/>
                  <a:pt x="1002" y="4"/>
                  <a:pt x="1002" y="4"/>
                </a:cubicBezTo>
                <a:cubicBezTo>
                  <a:pt x="1001" y="4"/>
                  <a:pt x="1000" y="3"/>
                  <a:pt x="1000" y="2"/>
                </a:cubicBezTo>
                <a:close/>
                <a:moveTo>
                  <a:pt x="992" y="2"/>
                </a:moveTo>
                <a:cubicBezTo>
                  <a:pt x="992" y="0"/>
                  <a:pt x="993" y="0"/>
                  <a:pt x="994" y="0"/>
                </a:cubicBezTo>
                <a:cubicBezTo>
                  <a:pt x="994" y="0"/>
                  <a:pt x="994" y="0"/>
                  <a:pt x="994" y="0"/>
                </a:cubicBezTo>
                <a:cubicBezTo>
                  <a:pt x="995" y="0"/>
                  <a:pt x="996" y="0"/>
                  <a:pt x="996" y="2"/>
                </a:cubicBezTo>
                <a:cubicBezTo>
                  <a:pt x="996" y="2"/>
                  <a:pt x="996" y="2"/>
                  <a:pt x="996" y="2"/>
                </a:cubicBezTo>
                <a:cubicBezTo>
                  <a:pt x="996" y="3"/>
                  <a:pt x="995" y="4"/>
                  <a:pt x="994" y="4"/>
                </a:cubicBezTo>
                <a:cubicBezTo>
                  <a:pt x="994" y="4"/>
                  <a:pt x="994" y="4"/>
                  <a:pt x="994" y="4"/>
                </a:cubicBezTo>
                <a:cubicBezTo>
                  <a:pt x="993" y="4"/>
                  <a:pt x="992" y="3"/>
                  <a:pt x="992" y="2"/>
                </a:cubicBezTo>
                <a:close/>
                <a:moveTo>
                  <a:pt x="984" y="2"/>
                </a:moveTo>
                <a:cubicBezTo>
                  <a:pt x="984" y="0"/>
                  <a:pt x="985" y="0"/>
                  <a:pt x="986" y="0"/>
                </a:cubicBezTo>
                <a:cubicBezTo>
                  <a:pt x="986" y="0"/>
                  <a:pt x="986" y="0"/>
                  <a:pt x="986" y="0"/>
                </a:cubicBezTo>
                <a:cubicBezTo>
                  <a:pt x="987" y="0"/>
                  <a:pt x="988" y="0"/>
                  <a:pt x="988" y="2"/>
                </a:cubicBezTo>
                <a:cubicBezTo>
                  <a:pt x="988" y="2"/>
                  <a:pt x="988" y="2"/>
                  <a:pt x="988" y="2"/>
                </a:cubicBezTo>
                <a:cubicBezTo>
                  <a:pt x="988" y="3"/>
                  <a:pt x="987" y="4"/>
                  <a:pt x="986" y="4"/>
                </a:cubicBezTo>
                <a:cubicBezTo>
                  <a:pt x="986" y="4"/>
                  <a:pt x="986" y="4"/>
                  <a:pt x="986" y="4"/>
                </a:cubicBezTo>
                <a:cubicBezTo>
                  <a:pt x="985" y="4"/>
                  <a:pt x="984" y="3"/>
                  <a:pt x="984" y="2"/>
                </a:cubicBezTo>
                <a:close/>
                <a:moveTo>
                  <a:pt x="976" y="2"/>
                </a:moveTo>
                <a:cubicBezTo>
                  <a:pt x="976" y="0"/>
                  <a:pt x="977" y="0"/>
                  <a:pt x="978" y="0"/>
                </a:cubicBezTo>
                <a:cubicBezTo>
                  <a:pt x="978" y="0"/>
                  <a:pt x="978" y="0"/>
                  <a:pt x="978" y="0"/>
                </a:cubicBezTo>
                <a:cubicBezTo>
                  <a:pt x="979" y="0"/>
                  <a:pt x="980" y="0"/>
                  <a:pt x="980" y="2"/>
                </a:cubicBezTo>
                <a:cubicBezTo>
                  <a:pt x="980" y="2"/>
                  <a:pt x="980" y="2"/>
                  <a:pt x="980" y="2"/>
                </a:cubicBezTo>
                <a:cubicBezTo>
                  <a:pt x="980" y="3"/>
                  <a:pt x="979" y="4"/>
                  <a:pt x="978" y="4"/>
                </a:cubicBezTo>
                <a:cubicBezTo>
                  <a:pt x="978" y="4"/>
                  <a:pt x="978" y="4"/>
                  <a:pt x="978" y="4"/>
                </a:cubicBezTo>
                <a:cubicBezTo>
                  <a:pt x="977" y="4"/>
                  <a:pt x="976" y="3"/>
                  <a:pt x="976" y="2"/>
                </a:cubicBezTo>
                <a:close/>
                <a:moveTo>
                  <a:pt x="968" y="2"/>
                </a:moveTo>
                <a:cubicBezTo>
                  <a:pt x="968" y="0"/>
                  <a:pt x="969" y="0"/>
                  <a:pt x="970" y="0"/>
                </a:cubicBezTo>
                <a:cubicBezTo>
                  <a:pt x="970" y="0"/>
                  <a:pt x="970" y="0"/>
                  <a:pt x="970" y="0"/>
                </a:cubicBezTo>
                <a:cubicBezTo>
                  <a:pt x="971" y="0"/>
                  <a:pt x="972" y="0"/>
                  <a:pt x="972" y="2"/>
                </a:cubicBezTo>
                <a:cubicBezTo>
                  <a:pt x="972" y="2"/>
                  <a:pt x="972" y="2"/>
                  <a:pt x="972" y="2"/>
                </a:cubicBezTo>
                <a:cubicBezTo>
                  <a:pt x="972" y="3"/>
                  <a:pt x="971" y="4"/>
                  <a:pt x="970" y="4"/>
                </a:cubicBezTo>
                <a:cubicBezTo>
                  <a:pt x="970" y="4"/>
                  <a:pt x="970" y="4"/>
                  <a:pt x="970" y="4"/>
                </a:cubicBezTo>
                <a:cubicBezTo>
                  <a:pt x="969" y="4"/>
                  <a:pt x="968" y="3"/>
                  <a:pt x="968" y="2"/>
                </a:cubicBezTo>
                <a:close/>
                <a:moveTo>
                  <a:pt x="960" y="2"/>
                </a:moveTo>
                <a:cubicBezTo>
                  <a:pt x="960" y="0"/>
                  <a:pt x="961" y="0"/>
                  <a:pt x="962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63" y="0"/>
                  <a:pt x="964" y="0"/>
                  <a:pt x="964" y="2"/>
                </a:cubicBezTo>
                <a:cubicBezTo>
                  <a:pt x="964" y="2"/>
                  <a:pt x="964" y="2"/>
                  <a:pt x="964" y="2"/>
                </a:cubicBezTo>
                <a:cubicBezTo>
                  <a:pt x="964" y="3"/>
                  <a:pt x="963" y="4"/>
                  <a:pt x="962" y="4"/>
                </a:cubicBezTo>
                <a:cubicBezTo>
                  <a:pt x="962" y="4"/>
                  <a:pt x="962" y="4"/>
                  <a:pt x="962" y="4"/>
                </a:cubicBezTo>
                <a:cubicBezTo>
                  <a:pt x="961" y="4"/>
                  <a:pt x="960" y="3"/>
                  <a:pt x="960" y="2"/>
                </a:cubicBezTo>
                <a:close/>
                <a:moveTo>
                  <a:pt x="952" y="2"/>
                </a:moveTo>
                <a:cubicBezTo>
                  <a:pt x="952" y="0"/>
                  <a:pt x="953" y="0"/>
                  <a:pt x="954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5" y="0"/>
                  <a:pt x="956" y="0"/>
                  <a:pt x="956" y="2"/>
                </a:cubicBezTo>
                <a:cubicBezTo>
                  <a:pt x="956" y="2"/>
                  <a:pt x="956" y="2"/>
                  <a:pt x="956" y="2"/>
                </a:cubicBezTo>
                <a:cubicBezTo>
                  <a:pt x="956" y="3"/>
                  <a:pt x="955" y="4"/>
                  <a:pt x="954" y="4"/>
                </a:cubicBezTo>
                <a:cubicBezTo>
                  <a:pt x="954" y="4"/>
                  <a:pt x="954" y="4"/>
                  <a:pt x="954" y="4"/>
                </a:cubicBezTo>
                <a:cubicBezTo>
                  <a:pt x="953" y="4"/>
                  <a:pt x="952" y="3"/>
                  <a:pt x="952" y="2"/>
                </a:cubicBezTo>
                <a:close/>
                <a:moveTo>
                  <a:pt x="944" y="2"/>
                </a:moveTo>
                <a:cubicBezTo>
                  <a:pt x="944" y="0"/>
                  <a:pt x="945" y="0"/>
                  <a:pt x="946" y="0"/>
                </a:cubicBezTo>
                <a:cubicBezTo>
                  <a:pt x="946" y="0"/>
                  <a:pt x="946" y="0"/>
                  <a:pt x="946" y="0"/>
                </a:cubicBezTo>
                <a:cubicBezTo>
                  <a:pt x="947" y="0"/>
                  <a:pt x="948" y="0"/>
                  <a:pt x="948" y="2"/>
                </a:cubicBezTo>
                <a:cubicBezTo>
                  <a:pt x="948" y="2"/>
                  <a:pt x="948" y="2"/>
                  <a:pt x="948" y="2"/>
                </a:cubicBezTo>
                <a:cubicBezTo>
                  <a:pt x="948" y="3"/>
                  <a:pt x="947" y="4"/>
                  <a:pt x="946" y="4"/>
                </a:cubicBezTo>
                <a:cubicBezTo>
                  <a:pt x="946" y="4"/>
                  <a:pt x="946" y="4"/>
                  <a:pt x="946" y="4"/>
                </a:cubicBezTo>
                <a:cubicBezTo>
                  <a:pt x="945" y="4"/>
                  <a:pt x="944" y="3"/>
                  <a:pt x="944" y="2"/>
                </a:cubicBezTo>
                <a:close/>
                <a:moveTo>
                  <a:pt x="936" y="2"/>
                </a:moveTo>
                <a:cubicBezTo>
                  <a:pt x="936" y="0"/>
                  <a:pt x="937" y="0"/>
                  <a:pt x="938" y="0"/>
                </a:cubicBezTo>
                <a:cubicBezTo>
                  <a:pt x="938" y="0"/>
                  <a:pt x="938" y="0"/>
                  <a:pt x="938" y="0"/>
                </a:cubicBezTo>
                <a:cubicBezTo>
                  <a:pt x="939" y="0"/>
                  <a:pt x="940" y="0"/>
                  <a:pt x="940" y="2"/>
                </a:cubicBezTo>
                <a:cubicBezTo>
                  <a:pt x="940" y="2"/>
                  <a:pt x="940" y="2"/>
                  <a:pt x="940" y="2"/>
                </a:cubicBezTo>
                <a:cubicBezTo>
                  <a:pt x="940" y="3"/>
                  <a:pt x="939" y="4"/>
                  <a:pt x="938" y="4"/>
                </a:cubicBezTo>
                <a:cubicBezTo>
                  <a:pt x="938" y="4"/>
                  <a:pt x="938" y="4"/>
                  <a:pt x="938" y="4"/>
                </a:cubicBezTo>
                <a:cubicBezTo>
                  <a:pt x="937" y="4"/>
                  <a:pt x="936" y="3"/>
                  <a:pt x="936" y="2"/>
                </a:cubicBezTo>
                <a:close/>
                <a:moveTo>
                  <a:pt x="928" y="2"/>
                </a:moveTo>
                <a:cubicBezTo>
                  <a:pt x="928" y="0"/>
                  <a:pt x="929" y="0"/>
                  <a:pt x="930" y="0"/>
                </a:cubicBezTo>
                <a:cubicBezTo>
                  <a:pt x="930" y="0"/>
                  <a:pt x="930" y="0"/>
                  <a:pt x="930" y="0"/>
                </a:cubicBezTo>
                <a:cubicBezTo>
                  <a:pt x="931" y="0"/>
                  <a:pt x="932" y="0"/>
                  <a:pt x="932" y="2"/>
                </a:cubicBezTo>
                <a:cubicBezTo>
                  <a:pt x="932" y="2"/>
                  <a:pt x="932" y="2"/>
                  <a:pt x="932" y="2"/>
                </a:cubicBezTo>
                <a:cubicBezTo>
                  <a:pt x="932" y="3"/>
                  <a:pt x="931" y="4"/>
                  <a:pt x="930" y="4"/>
                </a:cubicBezTo>
                <a:cubicBezTo>
                  <a:pt x="930" y="4"/>
                  <a:pt x="930" y="4"/>
                  <a:pt x="930" y="4"/>
                </a:cubicBezTo>
                <a:cubicBezTo>
                  <a:pt x="929" y="4"/>
                  <a:pt x="928" y="3"/>
                  <a:pt x="928" y="2"/>
                </a:cubicBezTo>
                <a:close/>
                <a:moveTo>
                  <a:pt x="920" y="2"/>
                </a:moveTo>
                <a:cubicBezTo>
                  <a:pt x="920" y="0"/>
                  <a:pt x="921" y="0"/>
                  <a:pt x="922" y="0"/>
                </a:cubicBezTo>
                <a:cubicBezTo>
                  <a:pt x="922" y="0"/>
                  <a:pt x="922" y="0"/>
                  <a:pt x="922" y="0"/>
                </a:cubicBezTo>
                <a:cubicBezTo>
                  <a:pt x="923" y="0"/>
                  <a:pt x="924" y="0"/>
                  <a:pt x="924" y="2"/>
                </a:cubicBezTo>
                <a:cubicBezTo>
                  <a:pt x="924" y="2"/>
                  <a:pt x="924" y="2"/>
                  <a:pt x="924" y="2"/>
                </a:cubicBezTo>
                <a:cubicBezTo>
                  <a:pt x="924" y="3"/>
                  <a:pt x="923" y="4"/>
                  <a:pt x="922" y="4"/>
                </a:cubicBezTo>
                <a:cubicBezTo>
                  <a:pt x="922" y="4"/>
                  <a:pt x="922" y="4"/>
                  <a:pt x="922" y="4"/>
                </a:cubicBezTo>
                <a:cubicBezTo>
                  <a:pt x="921" y="4"/>
                  <a:pt x="920" y="3"/>
                  <a:pt x="920" y="2"/>
                </a:cubicBezTo>
                <a:close/>
                <a:moveTo>
                  <a:pt x="912" y="2"/>
                </a:moveTo>
                <a:cubicBezTo>
                  <a:pt x="912" y="0"/>
                  <a:pt x="913" y="0"/>
                  <a:pt x="914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915" y="0"/>
                  <a:pt x="916" y="0"/>
                  <a:pt x="916" y="2"/>
                </a:cubicBezTo>
                <a:cubicBezTo>
                  <a:pt x="916" y="2"/>
                  <a:pt x="916" y="2"/>
                  <a:pt x="916" y="2"/>
                </a:cubicBezTo>
                <a:cubicBezTo>
                  <a:pt x="916" y="3"/>
                  <a:pt x="915" y="4"/>
                  <a:pt x="914" y="4"/>
                </a:cubicBezTo>
                <a:cubicBezTo>
                  <a:pt x="914" y="4"/>
                  <a:pt x="914" y="4"/>
                  <a:pt x="914" y="4"/>
                </a:cubicBezTo>
                <a:cubicBezTo>
                  <a:pt x="913" y="4"/>
                  <a:pt x="912" y="3"/>
                  <a:pt x="912" y="2"/>
                </a:cubicBezTo>
                <a:close/>
                <a:moveTo>
                  <a:pt x="904" y="2"/>
                </a:moveTo>
                <a:cubicBezTo>
                  <a:pt x="904" y="0"/>
                  <a:pt x="905" y="0"/>
                  <a:pt x="906" y="0"/>
                </a:cubicBezTo>
                <a:cubicBezTo>
                  <a:pt x="906" y="0"/>
                  <a:pt x="906" y="0"/>
                  <a:pt x="906" y="0"/>
                </a:cubicBezTo>
                <a:cubicBezTo>
                  <a:pt x="907" y="0"/>
                  <a:pt x="908" y="0"/>
                  <a:pt x="908" y="2"/>
                </a:cubicBezTo>
                <a:cubicBezTo>
                  <a:pt x="908" y="2"/>
                  <a:pt x="908" y="2"/>
                  <a:pt x="908" y="2"/>
                </a:cubicBezTo>
                <a:cubicBezTo>
                  <a:pt x="908" y="3"/>
                  <a:pt x="907" y="4"/>
                  <a:pt x="906" y="4"/>
                </a:cubicBezTo>
                <a:cubicBezTo>
                  <a:pt x="906" y="4"/>
                  <a:pt x="906" y="4"/>
                  <a:pt x="906" y="4"/>
                </a:cubicBezTo>
                <a:cubicBezTo>
                  <a:pt x="905" y="4"/>
                  <a:pt x="904" y="3"/>
                  <a:pt x="904" y="2"/>
                </a:cubicBezTo>
                <a:close/>
                <a:moveTo>
                  <a:pt x="896" y="2"/>
                </a:moveTo>
                <a:cubicBezTo>
                  <a:pt x="896" y="0"/>
                  <a:pt x="897" y="0"/>
                  <a:pt x="898" y="0"/>
                </a:cubicBezTo>
                <a:cubicBezTo>
                  <a:pt x="898" y="0"/>
                  <a:pt x="898" y="0"/>
                  <a:pt x="898" y="0"/>
                </a:cubicBezTo>
                <a:cubicBezTo>
                  <a:pt x="899" y="0"/>
                  <a:pt x="900" y="0"/>
                  <a:pt x="900" y="2"/>
                </a:cubicBezTo>
                <a:cubicBezTo>
                  <a:pt x="900" y="2"/>
                  <a:pt x="900" y="2"/>
                  <a:pt x="900" y="2"/>
                </a:cubicBezTo>
                <a:cubicBezTo>
                  <a:pt x="900" y="3"/>
                  <a:pt x="899" y="4"/>
                  <a:pt x="898" y="4"/>
                </a:cubicBezTo>
                <a:cubicBezTo>
                  <a:pt x="898" y="4"/>
                  <a:pt x="898" y="4"/>
                  <a:pt x="898" y="4"/>
                </a:cubicBezTo>
                <a:cubicBezTo>
                  <a:pt x="897" y="4"/>
                  <a:pt x="896" y="3"/>
                  <a:pt x="896" y="2"/>
                </a:cubicBezTo>
                <a:close/>
                <a:moveTo>
                  <a:pt x="888" y="2"/>
                </a:moveTo>
                <a:cubicBezTo>
                  <a:pt x="888" y="0"/>
                  <a:pt x="889" y="0"/>
                  <a:pt x="890" y="0"/>
                </a:cubicBezTo>
                <a:cubicBezTo>
                  <a:pt x="890" y="0"/>
                  <a:pt x="890" y="0"/>
                  <a:pt x="890" y="0"/>
                </a:cubicBezTo>
                <a:cubicBezTo>
                  <a:pt x="891" y="0"/>
                  <a:pt x="892" y="0"/>
                  <a:pt x="892" y="2"/>
                </a:cubicBezTo>
                <a:cubicBezTo>
                  <a:pt x="892" y="2"/>
                  <a:pt x="892" y="2"/>
                  <a:pt x="892" y="2"/>
                </a:cubicBezTo>
                <a:cubicBezTo>
                  <a:pt x="892" y="3"/>
                  <a:pt x="891" y="4"/>
                  <a:pt x="890" y="4"/>
                </a:cubicBezTo>
                <a:cubicBezTo>
                  <a:pt x="890" y="4"/>
                  <a:pt x="890" y="4"/>
                  <a:pt x="890" y="4"/>
                </a:cubicBezTo>
                <a:cubicBezTo>
                  <a:pt x="889" y="4"/>
                  <a:pt x="888" y="3"/>
                  <a:pt x="888" y="2"/>
                </a:cubicBezTo>
                <a:close/>
                <a:moveTo>
                  <a:pt x="880" y="2"/>
                </a:moveTo>
                <a:cubicBezTo>
                  <a:pt x="880" y="0"/>
                  <a:pt x="881" y="0"/>
                  <a:pt x="882" y="0"/>
                </a:cubicBezTo>
                <a:cubicBezTo>
                  <a:pt x="882" y="0"/>
                  <a:pt x="882" y="0"/>
                  <a:pt x="882" y="0"/>
                </a:cubicBezTo>
                <a:cubicBezTo>
                  <a:pt x="883" y="0"/>
                  <a:pt x="884" y="0"/>
                  <a:pt x="884" y="2"/>
                </a:cubicBezTo>
                <a:cubicBezTo>
                  <a:pt x="884" y="2"/>
                  <a:pt x="884" y="2"/>
                  <a:pt x="884" y="2"/>
                </a:cubicBezTo>
                <a:cubicBezTo>
                  <a:pt x="884" y="3"/>
                  <a:pt x="883" y="4"/>
                  <a:pt x="882" y="4"/>
                </a:cubicBezTo>
                <a:cubicBezTo>
                  <a:pt x="882" y="4"/>
                  <a:pt x="882" y="4"/>
                  <a:pt x="882" y="4"/>
                </a:cubicBezTo>
                <a:cubicBezTo>
                  <a:pt x="881" y="4"/>
                  <a:pt x="880" y="3"/>
                  <a:pt x="880" y="2"/>
                </a:cubicBezTo>
                <a:close/>
                <a:moveTo>
                  <a:pt x="872" y="2"/>
                </a:moveTo>
                <a:cubicBezTo>
                  <a:pt x="872" y="0"/>
                  <a:pt x="873" y="0"/>
                  <a:pt x="874" y="0"/>
                </a:cubicBezTo>
                <a:cubicBezTo>
                  <a:pt x="874" y="0"/>
                  <a:pt x="874" y="0"/>
                  <a:pt x="874" y="0"/>
                </a:cubicBezTo>
                <a:cubicBezTo>
                  <a:pt x="875" y="0"/>
                  <a:pt x="876" y="0"/>
                  <a:pt x="876" y="2"/>
                </a:cubicBezTo>
                <a:cubicBezTo>
                  <a:pt x="876" y="2"/>
                  <a:pt x="876" y="2"/>
                  <a:pt x="876" y="2"/>
                </a:cubicBezTo>
                <a:cubicBezTo>
                  <a:pt x="876" y="3"/>
                  <a:pt x="875" y="4"/>
                  <a:pt x="874" y="4"/>
                </a:cubicBezTo>
                <a:cubicBezTo>
                  <a:pt x="874" y="4"/>
                  <a:pt x="874" y="4"/>
                  <a:pt x="874" y="4"/>
                </a:cubicBezTo>
                <a:cubicBezTo>
                  <a:pt x="873" y="4"/>
                  <a:pt x="872" y="3"/>
                  <a:pt x="872" y="2"/>
                </a:cubicBezTo>
                <a:close/>
                <a:moveTo>
                  <a:pt x="864" y="2"/>
                </a:moveTo>
                <a:cubicBezTo>
                  <a:pt x="864" y="0"/>
                  <a:pt x="865" y="0"/>
                  <a:pt x="866" y="0"/>
                </a:cubicBezTo>
                <a:cubicBezTo>
                  <a:pt x="866" y="0"/>
                  <a:pt x="866" y="0"/>
                  <a:pt x="866" y="0"/>
                </a:cubicBezTo>
                <a:cubicBezTo>
                  <a:pt x="867" y="0"/>
                  <a:pt x="868" y="0"/>
                  <a:pt x="868" y="2"/>
                </a:cubicBezTo>
                <a:cubicBezTo>
                  <a:pt x="868" y="2"/>
                  <a:pt x="868" y="2"/>
                  <a:pt x="868" y="2"/>
                </a:cubicBezTo>
                <a:cubicBezTo>
                  <a:pt x="868" y="3"/>
                  <a:pt x="867" y="4"/>
                  <a:pt x="866" y="4"/>
                </a:cubicBezTo>
                <a:cubicBezTo>
                  <a:pt x="866" y="4"/>
                  <a:pt x="866" y="4"/>
                  <a:pt x="866" y="4"/>
                </a:cubicBezTo>
                <a:cubicBezTo>
                  <a:pt x="865" y="4"/>
                  <a:pt x="864" y="3"/>
                  <a:pt x="864" y="2"/>
                </a:cubicBezTo>
                <a:close/>
                <a:moveTo>
                  <a:pt x="856" y="2"/>
                </a:moveTo>
                <a:cubicBezTo>
                  <a:pt x="856" y="0"/>
                  <a:pt x="857" y="0"/>
                  <a:pt x="858" y="0"/>
                </a:cubicBezTo>
                <a:cubicBezTo>
                  <a:pt x="858" y="0"/>
                  <a:pt x="858" y="0"/>
                  <a:pt x="858" y="0"/>
                </a:cubicBezTo>
                <a:cubicBezTo>
                  <a:pt x="859" y="0"/>
                  <a:pt x="860" y="0"/>
                  <a:pt x="860" y="2"/>
                </a:cubicBezTo>
                <a:cubicBezTo>
                  <a:pt x="860" y="2"/>
                  <a:pt x="860" y="2"/>
                  <a:pt x="860" y="2"/>
                </a:cubicBezTo>
                <a:cubicBezTo>
                  <a:pt x="860" y="3"/>
                  <a:pt x="859" y="4"/>
                  <a:pt x="858" y="4"/>
                </a:cubicBezTo>
                <a:cubicBezTo>
                  <a:pt x="858" y="4"/>
                  <a:pt x="858" y="4"/>
                  <a:pt x="858" y="4"/>
                </a:cubicBezTo>
                <a:cubicBezTo>
                  <a:pt x="857" y="4"/>
                  <a:pt x="856" y="3"/>
                  <a:pt x="856" y="2"/>
                </a:cubicBezTo>
                <a:close/>
                <a:moveTo>
                  <a:pt x="848" y="2"/>
                </a:moveTo>
                <a:cubicBezTo>
                  <a:pt x="848" y="0"/>
                  <a:pt x="849" y="0"/>
                  <a:pt x="850" y="0"/>
                </a:cubicBezTo>
                <a:cubicBezTo>
                  <a:pt x="850" y="0"/>
                  <a:pt x="850" y="0"/>
                  <a:pt x="850" y="0"/>
                </a:cubicBezTo>
                <a:cubicBezTo>
                  <a:pt x="851" y="0"/>
                  <a:pt x="852" y="0"/>
                  <a:pt x="852" y="2"/>
                </a:cubicBezTo>
                <a:cubicBezTo>
                  <a:pt x="852" y="2"/>
                  <a:pt x="852" y="2"/>
                  <a:pt x="852" y="2"/>
                </a:cubicBezTo>
                <a:cubicBezTo>
                  <a:pt x="852" y="3"/>
                  <a:pt x="851" y="4"/>
                  <a:pt x="850" y="4"/>
                </a:cubicBezTo>
                <a:cubicBezTo>
                  <a:pt x="850" y="4"/>
                  <a:pt x="850" y="4"/>
                  <a:pt x="850" y="4"/>
                </a:cubicBezTo>
                <a:cubicBezTo>
                  <a:pt x="849" y="4"/>
                  <a:pt x="848" y="3"/>
                  <a:pt x="848" y="2"/>
                </a:cubicBezTo>
                <a:close/>
                <a:moveTo>
                  <a:pt x="840" y="2"/>
                </a:moveTo>
                <a:cubicBezTo>
                  <a:pt x="840" y="0"/>
                  <a:pt x="841" y="0"/>
                  <a:pt x="842" y="0"/>
                </a:cubicBezTo>
                <a:cubicBezTo>
                  <a:pt x="842" y="0"/>
                  <a:pt x="842" y="0"/>
                  <a:pt x="842" y="0"/>
                </a:cubicBezTo>
                <a:cubicBezTo>
                  <a:pt x="843" y="0"/>
                  <a:pt x="844" y="0"/>
                  <a:pt x="844" y="2"/>
                </a:cubicBezTo>
                <a:cubicBezTo>
                  <a:pt x="844" y="2"/>
                  <a:pt x="844" y="2"/>
                  <a:pt x="844" y="2"/>
                </a:cubicBezTo>
                <a:cubicBezTo>
                  <a:pt x="844" y="3"/>
                  <a:pt x="843" y="4"/>
                  <a:pt x="842" y="4"/>
                </a:cubicBezTo>
                <a:cubicBezTo>
                  <a:pt x="842" y="4"/>
                  <a:pt x="842" y="4"/>
                  <a:pt x="842" y="4"/>
                </a:cubicBezTo>
                <a:cubicBezTo>
                  <a:pt x="841" y="4"/>
                  <a:pt x="840" y="3"/>
                  <a:pt x="840" y="2"/>
                </a:cubicBezTo>
                <a:close/>
                <a:moveTo>
                  <a:pt x="832" y="2"/>
                </a:moveTo>
                <a:cubicBezTo>
                  <a:pt x="832" y="0"/>
                  <a:pt x="833" y="0"/>
                  <a:pt x="834" y="0"/>
                </a:cubicBezTo>
                <a:cubicBezTo>
                  <a:pt x="834" y="0"/>
                  <a:pt x="834" y="0"/>
                  <a:pt x="834" y="0"/>
                </a:cubicBezTo>
                <a:cubicBezTo>
                  <a:pt x="835" y="0"/>
                  <a:pt x="836" y="0"/>
                  <a:pt x="836" y="2"/>
                </a:cubicBezTo>
                <a:cubicBezTo>
                  <a:pt x="836" y="2"/>
                  <a:pt x="836" y="2"/>
                  <a:pt x="836" y="2"/>
                </a:cubicBezTo>
                <a:cubicBezTo>
                  <a:pt x="836" y="3"/>
                  <a:pt x="835" y="4"/>
                  <a:pt x="834" y="4"/>
                </a:cubicBezTo>
                <a:cubicBezTo>
                  <a:pt x="834" y="4"/>
                  <a:pt x="834" y="4"/>
                  <a:pt x="834" y="4"/>
                </a:cubicBezTo>
                <a:cubicBezTo>
                  <a:pt x="833" y="4"/>
                  <a:pt x="832" y="3"/>
                  <a:pt x="832" y="2"/>
                </a:cubicBezTo>
                <a:close/>
                <a:moveTo>
                  <a:pt x="824" y="2"/>
                </a:moveTo>
                <a:cubicBezTo>
                  <a:pt x="824" y="0"/>
                  <a:pt x="825" y="0"/>
                  <a:pt x="826" y="0"/>
                </a:cubicBezTo>
                <a:cubicBezTo>
                  <a:pt x="826" y="0"/>
                  <a:pt x="826" y="0"/>
                  <a:pt x="826" y="0"/>
                </a:cubicBezTo>
                <a:cubicBezTo>
                  <a:pt x="827" y="0"/>
                  <a:pt x="828" y="0"/>
                  <a:pt x="828" y="2"/>
                </a:cubicBezTo>
                <a:cubicBezTo>
                  <a:pt x="828" y="2"/>
                  <a:pt x="828" y="2"/>
                  <a:pt x="828" y="2"/>
                </a:cubicBezTo>
                <a:cubicBezTo>
                  <a:pt x="828" y="3"/>
                  <a:pt x="827" y="4"/>
                  <a:pt x="826" y="4"/>
                </a:cubicBezTo>
                <a:cubicBezTo>
                  <a:pt x="826" y="4"/>
                  <a:pt x="826" y="4"/>
                  <a:pt x="826" y="4"/>
                </a:cubicBezTo>
                <a:cubicBezTo>
                  <a:pt x="825" y="4"/>
                  <a:pt x="824" y="3"/>
                  <a:pt x="824" y="2"/>
                </a:cubicBezTo>
                <a:close/>
                <a:moveTo>
                  <a:pt x="816" y="2"/>
                </a:moveTo>
                <a:cubicBezTo>
                  <a:pt x="816" y="0"/>
                  <a:pt x="817" y="0"/>
                  <a:pt x="818" y="0"/>
                </a:cubicBezTo>
                <a:cubicBezTo>
                  <a:pt x="818" y="0"/>
                  <a:pt x="818" y="0"/>
                  <a:pt x="818" y="0"/>
                </a:cubicBezTo>
                <a:cubicBezTo>
                  <a:pt x="819" y="0"/>
                  <a:pt x="820" y="0"/>
                  <a:pt x="820" y="2"/>
                </a:cubicBezTo>
                <a:cubicBezTo>
                  <a:pt x="820" y="2"/>
                  <a:pt x="820" y="2"/>
                  <a:pt x="820" y="2"/>
                </a:cubicBezTo>
                <a:cubicBezTo>
                  <a:pt x="820" y="3"/>
                  <a:pt x="819" y="4"/>
                  <a:pt x="818" y="4"/>
                </a:cubicBezTo>
                <a:cubicBezTo>
                  <a:pt x="818" y="4"/>
                  <a:pt x="818" y="4"/>
                  <a:pt x="818" y="4"/>
                </a:cubicBezTo>
                <a:cubicBezTo>
                  <a:pt x="817" y="4"/>
                  <a:pt x="816" y="3"/>
                  <a:pt x="816" y="2"/>
                </a:cubicBezTo>
                <a:close/>
                <a:moveTo>
                  <a:pt x="808" y="2"/>
                </a:moveTo>
                <a:cubicBezTo>
                  <a:pt x="808" y="0"/>
                  <a:pt x="809" y="0"/>
                  <a:pt x="810" y="0"/>
                </a:cubicBezTo>
                <a:cubicBezTo>
                  <a:pt x="810" y="0"/>
                  <a:pt x="810" y="0"/>
                  <a:pt x="810" y="0"/>
                </a:cubicBezTo>
                <a:cubicBezTo>
                  <a:pt x="811" y="0"/>
                  <a:pt x="812" y="0"/>
                  <a:pt x="812" y="2"/>
                </a:cubicBezTo>
                <a:cubicBezTo>
                  <a:pt x="812" y="2"/>
                  <a:pt x="812" y="2"/>
                  <a:pt x="812" y="2"/>
                </a:cubicBezTo>
                <a:cubicBezTo>
                  <a:pt x="812" y="3"/>
                  <a:pt x="811" y="4"/>
                  <a:pt x="810" y="4"/>
                </a:cubicBezTo>
                <a:cubicBezTo>
                  <a:pt x="810" y="4"/>
                  <a:pt x="810" y="4"/>
                  <a:pt x="810" y="4"/>
                </a:cubicBezTo>
                <a:cubicBezTo>
                  <a:pt x="809" y="4"/>
                  <a:pt x="808" y="3"/>
                  <a:pt x="808" y="2"/>
                </a:cubicBezTo>
                <a:close/>
                <a:moveTo>
                  <a:pt x="800" y="2"/>
                </a:moveTo>
                <a:cubicBezTo>
                  <a:pt x="800" y="0"/>
                  <a:pt x="801" y="0"/>
                  <a:pt x="802" y="0"/>
                </a:cubicBezTo>
                <a:cubicBezTo>
                  <a:pt x="802" y="0"/>
                  <a:pt x="802" y="0"/>
                  <a:pt x="802" y="0"/>
                </a:cubicBezTo>
                <a:cubicBezTo>
                  <a:pt x="803" y="0"/>
                  <a:pt x="804" y="0"/>
                  <a:pt x="804" y="2"/>
                </a:cubicBezTo>
                <a:cubicBezTo>
                  <a:pt x="804" y="2"/>
                  <a:pt x="804" y="2"/>
                  <a:pt x="804" y="2"/>
                </a:cubicBezTo>
                <a:cubicBezTo>
                  <a:pt x="804" y="3"/>
                  <a:pt x="803" y="4"/>
                  <a:pt x="802" y="4"/>
                </a:cubicBezTo>
                <a:cubicBezTo>
                  <a:pt x="802" y="4"/>
                  <a:pt x="802" y="4"/>
                  <a:pt x="802" y="4"/>
                </a:cubicBezTo>
                <a:cubicBezTo>
                  <a:pt x="801" y="4"/>
                  <a:pt x="800" y="3"/>
                  <a:pt x="800" y="2"/>
                </a:cubicBezTo>
                <a:close/>
                <a:moveTo>
                  <a:pt x="792" y="2"/>
                </a:moveTo>
                <a:cubicBezTo>
                  <a:pt x="792" y="0"/>
                  <a:pt x="793" y="0"/>
                  <a:pt x="794" y="0"/>
                </a:cubicBezTo>
                <a:cubicBezTo>
                  <a:pt x="794" y="0"/>
                  <a:pt x="794" y="0"/>
                  <a:pt x="794" y="0"/>
                </a:cubicBezTo>
                <a:cubicBezTo>
                  <a:pt x="795" y="0"/>
                  <a:pt x="796" y="0"/>
                  <a:pt x="796" y="2"/>
                </a:cubicBezTo>
                <a:cubicBezTo>
                  <a:pt x="796" y="2"/>
                  <a:pt x="796" y="2"/>
                  <a:pt x="796" y="2"/>
                </a:cubicBezTo>
                <a:cubicBezTo>
                  <a:pt x="796" y="3"/>
                  <a:pt x="795" y="4"/>
                  <a:pt x="794" y="4"/>
                </a:cubicBezTo>
                <a:cubicBezTo>
                  <a:pt x="794" y="4"/>
                  <a:pt x="794" y="4"/>
                  <a:pt x="794" y="4"/>
                </a:cubicBezTo>
                <a:cubicBezTo>
                  <a:pt x="793" y="4"/>
                  <a:pt x="792" y="3"/>
                  <a:pt x="792" y="2"/>
                </a:cubicBezTo>
                <a:close/>
                <a:moveTo>
                  <a:pt x="784" y="2"/>
                </a:moveTo>
                <a:cubicBezTo>
                  <a:pt x="784" y="0"/>
                  <a:pt x="785" y="0"/>
                  <a:pt x="786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787" y="0"/>
                  <a:pt x="788" y="0"/>
                  <a:pt x="788" y="2"/>
                </a:cubicBezTo>
                <a:cubicBezTo>
                  <a:pt x="788" y="2"/>
                  <a:pt x="788" y="2"/>
                  <a:pt x="788" y="2"/>
                </a:cubicBezTo>
                <a:cubicBezTo>
                  <a:pt x="788" y="3"/>
                  <a:pt x="787" y="4"/>
                  <a:pt x="786" y="4"/>
                </a:cubicBezTo>
                <a:cubicBezTo>
                  <a:pt x="786" y="4"/>
                  <a:pt x="786" y="4"/>
                  <a:pt x="786" y="4"/>
                </a:cubicBezTo>
                <a:cubicBezTo>
                  <a:pt x="785" y="4"/>
                  <a:pt x="784" y="3"/>
                  <a:pt x="784" y="2"/>
                </a:cubicBezTo>
                <a:close/>
                <a:moveTo>
                  <a:pt x="776" y="2"/>
                </a:moveTo>
                <a:cubicBezTo>
                  <a:pt x="776" y="0"/>
                  <a:pt x="777" y="0"/>
                  <a:pt x="778" y="0"/>
                </a:cubicBezTo>
                <a:cubicBezTo>
                  <a:pt x="778" y="0"/>
                  <a:pt x="778" y="0"/>
                  <a:pt x="778" y="0"/>
                </a:cubicBezTo>
                <a:cubicBezTo>
                  <a:pt x="779" y="0"/>
                  <a:pt x="780" y="0"/>
                  <a:pt x="780" y="2"/>
                </a:cubicBezTo>
                <a:cubicBezTo>
                  <a:pt x="780" y="2"/>
                  <a:pt x="780" y="2"/>
                  <a:pt x="780" y="2"/>
                </a:cubicBezTo>
                <a:cubicBezTo>
                  <a:pt x="780" y="3"/>
                  <a:pt x="779" y="4"/>
                  <a:pt x="778" y="4"/>
                </a:cubicBezTo>
                <a:cubicBezTo>
                  <a:pt x="778" y="4"/>
                  <a:pt x="778" y="4"/>
                  <a:pt x="778" y="4"/>
                </a:cubicBezTo>
                <a:cubicBezTo>
                  <a:pt x="777" y="4"/>
                  <a:pt x="776" y="3"/>
                  <a:pt x="776" y="2"/>
                </a:cubicBezTo>
                <a:close/>
                <a:moveTo>
                  <a:pt x="768" y="2"/>
                </a:moveTo>
                <a:cubicBezTo>
                  <a:pt x="768" y="0"/>
                  <a:pt x="769" y="0"/>
                  <a:pt x="770" y="0"/>
                </a:cubicBezTo>
                <a:cubicBezTo>
                  <a:pt x="770" y="0"/>
                  <a:pt x="770" y="0"/>
                  <a:pt x="770" y="0"/>
                </a:cubicBezTo>
                <a:cubicBezTo>
                  <a:pt x="771" y="0"/>
                  <a:pt x="772" y="0"/>
                  <a:pt x="772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2" y="3"/>
                  <a:pt x="771" y="4"/>
                  <a:pt x="770" y="4"/>
                </a:cubicBezTo>
                <a:cubicBezTo>
                  <a:pt x="770" y="4"/>
                  <a:pt x="770" y="4"/>
                  <a:pt x="770" y="4"/>
                </a:cubicBezTo>
                <a:cubicBezTo>
                  <a:pt x="769" y="4"/>
                  <a:pt x="768" y="3"/>
                  <a:pt x="768" y="2"/>
                </a:cubicBezTo>
                <a:close/>
                <a:moveTo>
                  <a:pt x="760" y="2"/>
                </a:moveTo>
                <a:cubicBezTo>
                  <a:pt x="760" y="0"/>
                  <a:pt x="761" y="0"/>
                  <a:pt x="762" y="0"/>
                </a:cubicBezTo>
                <a:cubicBezTo>
                  <a:pt x="762" y="0"/>
                  <a:pt x="762" y="0"/>
                  <a:pt x="762" y="0"/>
                </a:cubicBezTo>
                <a:cubicBezTo>
                  <a:pt x="763" y="0"/>
                  <a:pt x="764" y="0"/>
                  <a:pt x="764" y="2"/>
                </a:cubicBezTo>
                <a:cubicBezTo>
                  <a:pt x="764" y="2"/>
                  <a:pt x="764" y="2"/>
                  <a:pt x="764" y="2"/>
                </a:cubicBezTo>
                <a:cubicBezTo>
                  <a:pt x="764" y="3"/>
                  <a:pt x="763" y="4"/>
                  <a:pt x="762" y="4"/>
                </a:cubicBezTo>
                <a:cubicBezTo>
                  <a:pt x="762" y="4"/>
                  <a:pt x="762" y="4"/>
                  <a:pt x="762" y="4"/>
                </a:cubicBezTo>
                <a:cubicBezTo>
                  <a:pt x="761" y="4"/>
                  <a:pt x="760" y="3"/>
                  <a:pt x="760" y="2"/>
                </a:cubicBezTo>
                <a:close/>
                <a:moveTo>
                  <a:pt x="752" y="2"/>
                </a:moveTo>
                <a:cubicBezTo>
                  <a:pt x="752" y="0"/>
                  <a:pt x="753" y="0"/>
                  <a:pt x="754" y="0"/>
                </a:cubicBezTo>
                <a:cubicBezTo>
                  <a:pt x="754" y="0"/>
                  <a:pt x="754" y="0"/>
                  <a:pt x="754" y="0"/>
                </a:cubicBezTo>
                <a:cubicBezTo>
                  <a:pt x="755" y="0"/>
                  <a:pt x="756" y="0"/>
                  <a:pt x="756" y="2"/>
                </a:cubicBezTo>
                <a:cubicBezTo>
                  <a:pt x="756" y="2"/>
                  <a:pt x="756" y="2"/>
                  <a:pt x="756" y="2"/>
                </a:cubicBezTo>
                <a:cubicBezTo>
                  <a:pt x="756" y="3"/>
                  <a:pt x="755" y="4"/>
                  <a:pt x="754" y="4"/>
                </a:cubicBezTo>
                <a:cubicBezTo>
                  <a:pt x="754" y="4"/>
                  <a:pt x="754" y="4"/>
                  <a:pt x="754" y="4"/>
                </a:cubicBezTo>
                <a:cubicBezTo>
                  <a:pt x="753" y="4"/>
                  <a:pt x="752" y="3"/>
                  <a:pt x="752" y="2"/>
                </a:cubicBezTo>
                <a:close/>
                <a:moveTo>
                  <a:pt x="744" y="2"/>
                </a:moveTo>
                <a:cubicBezTo>
                  <a:pt x="744" y="0"/>
                  <a:pt x="745" y="0"/>
                  <a:pt x="746" y="0"/>
                </a:cubicBezTo>
                <a:cubicBezTo>
                  <a:pt x="746" y="0"/>
                  <a:pt x="746" y="0"/>
                  <a:pt x="746" y="0"/>
                </a:cubicBezTo>
                <a:cubicBezTo>
                  <a:pt x="747" y="0"/>
                  <a:pt x="748" y="0"/>
                  <a:pt x="748" y="2"/>
                </a:cubicBezTo>
                <a:cubicBezTo>
                  <a:pt x="748" y="2"/>
                  <a:pt x="748" y="2"/>
                  <a:pt x="748" y="2"/>
                </a:cubicBezTo>
                <a:cubicBezTo>
                  <a:pt x="748" y="3"/>
                  <a:pt x="747" y="4"/>
                  <a:pt x="746" y="4"/>
                </a:cubicBezTo>
                <a:cubicBezTo>
                  <a:pt x="746" y="4"/>
                  <a:pt x="746" y="4"/>
                  <a:pt x="746" y="4"/>
                </a:cubicBezTo>
                <a:cubicBezTo>
                  <a:pt x="745" y="4"/>
                  <a:pt x="744" y="3"/>
                  <a:pt x="744" y="2"/>
                </a:cubicBezTo>
                <a:close/>
                <a:moveTo>
                  <a:pt x="736" y="2"/>
                </a:moveTo>
                <a:cubicBezTo>
                  <a:pt x="736" y="0"/>
                  <a:pt x="737" y="0"/>
                  <a:pt x="738" y="0"/>
                </a:cubicBezTo>
                <a:cubicBezTo>
                  <a:pt x="738" y="0"/>
                  <a:pt x="738" y="0"/>
                  <a:pt x="738" y="0"/>
                </a:cubicBezTo>
                <a:cubicBezTo>
                  <a:pt x="739" y="0"/>
                  <a:pt x="740" y="0"/>
                  <a:pt x="740" y="2"/>
                </a:cubicBezTo>
                <a:cubicBezTo>
                  <a:pt x="740" y="2"/>
                  <a:pt x="740" y="2"/>
                  <a:pt x="740" y="2"/>
                </a:cubicBezTo>
                <a:cubicBezTo>
                  <a:pt x="740" y="3"/>
                  <a:pt x="739" y="4"/>
                  <a:pt x="738" y="4"/>
                </a:cubicBezTo>
                <a:cubicBezTo>
                  <a:pt x="738" y="4"/>
                  <a:pt x="738" y="4"/>
                  <a:pt x="738" y="4"/>
                </a:cubicBezTo>
                <a:cubicBezTo>
                  <a:pt x="737" y="4"/>
                  <a:pt x="736" y="3"/>
                  <a:pt x="736" y="2"/>
                </a:cubicBezTo>
                <a:close/>
                <a:moveTo>
                  <a:pt x="728" y="2"/>
                </a:moveTo>
                <a:cubicBezTo>
                  <a:pt x="728" y="0"/>
                  <a:pt x="729" y="0"/>
                  <a:pt x="730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1" y="0"/>
                  <a:pt x="732" y="0"/>
                  <a:pt x="732" y="2"/>
                </a:cubicBezTo>
                <a:cubicBezTo>
                  <a:pt x="732" y="2"/>
                  <a:pt x="732" y="2"/>
                  <a:pt x="732" y="2"/>
                </a:cubicBezTo>
                <a:cubicBezTo>
                  <a:pt x="732" y="3"/>
                  <a:pt x="731" y="4"/>
                  <a:pt x="730" y="4"/>
                </a:cubicBezTo>
                <a:cubicBezTo>
                  <a:pt x="730" y="4"/>
                  <a:pt x="730" y="4"/>
                  <a:pt x="730" y="4"/>
                </a:cubicBezTo>
                <a:cubicBezTo>
                  <a:pt x="729" y="4"/>
                  <a:pt x="728" y="3"/>
                  <a:pt x="728" y="2"/>
                </a:cubicBezTo>
                <a:close/>
                <a:moveTo>
                  <a:pt x="720" y="2"/>
                </a:moveTo>
                <a:cubicBezTo>
                  <a:pt x="720" y="0"/>
                  <a:pt x="721" y="0"/>
                  <a:pt x="722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23" y="0"/>
                  <a:pt x="724" y="0"/>
                  <a:pt x="724" y="2"/>
                </a:cubicBezTo>
                <a:cubicBezTo>
                  <a:pt x="724" y="2"/>
                  <a:pt x="724" y="2"/>
                  <a:pt x="724" y="2"/>
                </a:cubicBezTo>
                <a:cubicBezTo>
                  <a:pt x="724" y="3"/>
                  <a:pt x="723" y="4"/>
                  <a:pt x="722" y="4"/>
                </a:cubicBezTo>
                <a:cubicBezTo>
                  <a:pt x="722" y="4"/>
                  <a:pt x="722" y="4"/>
                  <a:pt x="722" y="4"/>
                </a:cubicBezTo>
                <a:cubicBezTo>
                  <a:pt x="721" y="4"/>
                  <a:pt x="720" y="3"/>
                  <a:pt x="720" y="2"/>
                </a:cubicBezTo>
                <a:close/>
                <a:moveTo>
                  <a:pt x="712" y="2"/>
                </a:moveTo>
                <a:cubicBezTo>
                  <a:pt x="712" y="0"/>
                  <a:pt x="713" y="0"/>
                  <a:pt x="714" y="0"/>
                </a:cubicBezTo>
                <a:cubicBezTo>
                  <a:pt x="714" y="0"/>
                  <a:pt x="714" y="0"/>
                  <a:pt x="714" y="0"/>
                </a:cubicBezTo>
                <a:cubicBezTo>
                  <a:pt x="715" y="0"/>
                  <a:pt x="716" y="0"/>
                  <a:pt x="716" y="2"/>
                </a:cubicBezTo>
                <a:cubicBezTo>
                  <a:pt x="716" y="2"/>
                  <a:pt x="716" y="2"/>
                  <a:pt x="716" y="2"/>
                </a:cubicBezTo>
                <a:cubicBezTo>
                  <a:pt x="716" y="3"/>
                  <a:pt x="715" y="4"/>
                  <a:pt x="714" y="4"/>
                </a:cubicBezTo>
                <a:cubicBezTo>
                  <a:pt x="714" y="4"/>
                  <a:pt x="714" y="4"/>
                  <a:pt x="714" y="4"/>
                </a:cubicBezTo>
                <a:cubicBezTo>
                  <a:pt x="713" y="4"/>
                  <a:pt x="712" y="3"/>
                  <a:pt x="712" y="2"/>
                </a:cubicBezTo>
                <a:close/>
                <a:moveTo>
                  <a:pt x="704" y="2"/>
                </a:moveTo>
                <a:cubicBezTo>
                  <a:pt x="704" y="0"/>
                  <a:pt x="705" y="0"/>
                  <a:pt x="706" y="0"/>
                </a:cubicBezTo>
                <a:cubicBezTo>
                  <a:pt x="706" y="0"/>
                  <a:pt x="706" y="0"/>
                  <a:pt x="706" y="0"/>
                </a:cubicBezTo>
                <a:cubicBezTo>
                  <a:pt x="707" y="0"/>
                  <a:pt x="708" y="0"/>
                  <a:pt x="708" y="2"/>
                </a:cubicBezTo>
                <a:cubicBezTo>
                  <a:pt x="708" y="2"/>
                  <a:pt x="708" y="2"/>
                  <a:pt x="708" y="2"/>
                </a:cubicBezTo>
                <a:cubicBezTo>
                  <a:pt x="708" y="3"/>
                  <a:pt x="707" y="4"/>
                  <a:pt x="706" y="4"/>
                </a:cubicBezTo>
                <a:cubicBezTo>
                  <a:pt x="706" y="4"/>
                  <a:pt x="706" y="4"/>
                  <a:pt x="706" y="4"/>
                </a:cubicBezTo>
                <a:cubicBezTo>
                  <a:pt x="705" y="4"/>
                  <a:pt x="704" y="3"/>
                  <a:pt x="704" y="2"/>
                </a:cubicBezTo>
                <a:close/>
                <a:moveTo>
                  <a:pt x="696" y="2"/>
                </a:moveTo>
                <a:cubicBezTo>
                  <a:pt x="696" y="0"/>
                  <a:pt x="697" y="0"/>
                  <a:pt x="698" y="0"/>
                </a:cubicBezTo>
                <a:cubicBezTo>
                  <a:pt x="698" y="0"/>
                  <a:pt x="698" y="0"/>
                  <a:pt x="698" y="0"/>
                </a:cubicBezTo>
                <a:cubicBezTo>
                  <a:pt x="699" y="0"/>
                  <a:pt x="700" y="0"/>
                  <a:pt x="700" y="2"/>
                </a:cubicBezTo>
                <a:cubicBezTo>
                  <a:pt x="700" y="2"/>
                  <a:pt x="700" y="2"/>
                  <a:pt x="700" y="2"/>
                </a:cubicBezTo>
                <a:cubicBezTo>
                  <a:pt x="700" y="3"/>
                  <a:pt x="699" y="4"/>
                  <a:pt x="698" y="4"/>
                </a:cubicBezTo>
                <a:cubicBezTo>
                  <a:pt x="698" y="4"/>
                  <a:pt x="698" y="4"/>
                  <a:pt x="698" y="4"/>
                </a:cubicBezTo>
                <a:cubicBezTo>
                  <a:pt x="697" y="4"/>
                  <a:pt x="696" y="3"/>
                  <a:pt x="696" y="2"/>
                </a:cubicBezTo>
                <a:close/>
                <a:moveTo>
                  <a:pt x="688" y="2"/>
                </a:moveTo>
                <a:cubicBezTo>
                  <a:pt x="688" y="0"/>
                  <a:pt x="689" y="0"/>
                  <a:pt x="690" y="0"/>
                </a:cubicBezTo>
                <a:cubicBezTo>
                  <a:pt x="690" y="0"/>
                  <a:pt x="690" y="0"/>
                  <a:pt x="690" y="0"/>
                </a:cubicBezTo>
                <a:cubicBezTo>
                  <a:pt x="691" y="0"/>
                  <a:pt x="692" y="0"/>
                  <a:pt x="692" y="2"/>
                </a:cubicBezTo>
                <a:cubicBezTo>
                  <a:pt x="692" y="2"/>
                  <a:pt x="692" y="2"/>
                  <a:pt x="692" y="2"/>
                </a:cubicBezTo>
                <a:cubicBezTo>
                  <a:pt x="692" y="3"/>
                  <a:pt x="691" y="4"/>
                  <a:pt x="690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89" y="4"/>
                  <a:pt x="688" y="3"/>
                  <a:pt x="688" y="2"/>
                </a:cubicBezTo>
                <a:close/>
                <a:moveTo>
                  <a:pt x="680" y="2"/>
                </a:moveTo>
                <a:cubicBezTo>
                  <a:pt x="680" y="0"/>
                  <a:pt x="681" y="0"/>
                  <a:pt x="682" y="0"/>
                </a:cubicBezTo>
                <a:cubicBezTo>
                  <a:pt x="682" y="0"/>
                  <a:pt x="682" y="0"/>
                  <a:pt x="682" y="0"/>
                </a:cubicBezTo>
                <a:cubicBezTo>
                  <a:pt x="683" y="0"/>
                  <a:pt x="684" y="0"/>
                  <a:pt x="684" y="2"/>
                </a:cubicBezTo>
                <a:cubicBezTo>
                  <a:pt x="684" y="2"/>
                  <a:pt x="684" y="2"/>
                  <a:pt x="684" y="2"/>
                </a:cubicBezTo>
                <a:cubicBezTo>
                  <a:pt x="684" y="3"/>
                  <a:pt x="683" y="4"/>
                  <a:pt x="682" y="4"/>
                </a:cubicBezTo>
                <a:cubicBezTo>
                  <a:pt x="682" y="4"/>
                  <a:pt x="682" y="4"/>
                  <a:pt x="682" y="4"/>
                </a:cubicBezTo>
                <a:cubicBezTo>
                  <a:pt x="681" y="4"/>
                  <a:pt x="680" y="3"/>
                  <a:pt x="680" y="2"/>
                </a:cubicBezTo>
                <a:close/>
                <a:moveTo>
                  <a:pt x="672" y="2"/>
                </a:moveTo>
                <a:cubicBezTo>
                  <a:pt x="672" y="0"/>
                  <a:pt x="673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5" y="0"/>
                  <a:pt x="676" y="0"/>
                  <a:pt x="676" y="2"/>
                </a:cubicBezTo>
                <a:cubicBezTo>
                  <a:pt x="676" y="2"/>
                  <a:pt x="676" y="2"/>
                  <a:pt x="676" y="2"/>
                </a:cubicBezTo>
                <a:cubicBezTo>
                  <a:pt x="676" y="3"/>
                  <a:pt x="675" y="4"/>
                  <a:pt x="674" y="4"/>
                </a:cubicBezTo>
                <a:cubicBezTo>
                  <a:pt x="674" y="4"/>
                  <a:pt x="674" y="4"/>
                  <a:pt x="674" y="4"/>
                </a:cubicBezTo>
                <a:cubicBezTo>
                  <a:pt x="673" y="4"/>
                  <a:pt x="672" y="3"/>
                  <a:pt x="672" y="2"/>
                </a:cubicBezTo>
                <a:close/>
                <a:moveTo>
                  <a:pt x="664" y="2"/>
                </a:moveTo>
                <a:cubicBezTo>
                  <a:pt x="664" y="0"/>
                  <a:pt x="665" y="0"/>
                  <a:pt x="666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7" y="0"/>
                  <a:pt x="668" y="0"/>
                  <a:pt x="668" y="2"/>
                </a:cubicBezTo>
                <a:cubicBezTo>
                  <a:pt x="668" y="2"/>
                  <a:pt x="668" y="2"/>
                  <a:pt x="668" y="2"/>
                </a:cubicBezTo>
                <a:cubicBezTo>
                  <a:pt x="668" y="3"/>
                  <a:pt x="667" y="4"/>
                  <a:pt x="666" y="4"/>
                </a:cubicBezTo>
                <a:cubicBezTo>
                  <a:pt x="666" y="4"/>
                  <a:pt x="666" y="4"/>
                  <a:pt x="666" y="4"/>
                </a:cubicBezTo>
                <a:cubicBezTo>
                  <a:pt x="665" y="4"/>
                  <a:pt x="664" y="3"/>
                  <a:pt x="664" y="2"/>
                </a:cubicBezTo>
                <a:close/>
                <a:moveTo>
                  <a:pt x="656" y="2"/>
                </a:moveTo>
                <a:cubicBezTo>
                  <a:pt x="656" y="0"/>
                  <a:pt x="657" y="0"/>
                  <a:pt x="658" y="0"/>
                </a:cubicBezTo>
                <a:cubicBezTo>
                  <a:pt x="658" y="0"/>
                  <a:pt x="658" y="0"/>
                  <a:pt x="658" y="0"/>
                </a:cubicBezTo>
                <a:cubicBezTo>
                  <a:pt x="659" y="0"/>
                  <a:pt x="660" y="0"/>
                  <a:pt x="660" y="2"/>
                </a:cubicBezTo>
                <a:cubicBezTo>
                  <a:pt x="660" y="2"/>
                  <a:pt x="660" y="2"/>
                  <a:pt x="660" y="2"/>
                </a:cubicBezTo>
                <a:cubicBezTo>
                  <a:pt x="660" y="3"/>
                  <a:pt x="659" y="4"/>
                  <a:pt x="658" y="4"/>
                </a:cubicBezTo>
                <a:cubicBezTo>
                  <a:pt x="658" y="4"/>
                  <a:pt x="658" y="4"/>
                  <a:pt x="658" y="4"/>
                </a:cubicBezTo>
                <a:cubicBezTo>
                  <a:pt x="657" y="4"/>
                  <a:pt x="656" y="3"/>
                  <a:pt x="656" y="2"/>
                </a:cubicBezTo>
                <a:close/>
                <a:moveTo>
                  <a:pt x="648" y="2"/>
                </a:moveTo>
                <a:cubicBezTo>
                  <a:pt x="648" y="0"/>
                  <a:pt x="649" y="0"/>
                  <a:pt x="650" y="0"/>
                </a:cubicBezTo>
                <a:cubicBezTo>
                  <a:pt x="650" y="0"/>
                  <a:pt x="650" y="0"/>
                  <a:pt x="650" y="0"/>
                </a:cubicBezTo>
                <a:cubicBezTo>
                  <a:pt x="651" y="0"/>
                  <a:pt x="652" y="0"/>
                  <a:pt x="652" y="2"/>
                </a:cubicBezTo>
                <a:cubicBezTo>
                  <a:pt x="652" y="2"/>
                  <a:pt x="652" y="2"/>
                  <a:pt x="652" y="2"/>
                </a:cubicBezTo>
                <a:cubicBezTo>
                  <a:pt x="652" y="3"/>
                  <a:pt x="651" y="4"/>
                  <a:pt x="650" y="4"/>
                </a:cubicBezTo>
                <a:cubicBezTo>
                  <a:pt x="650" y="4"/>
                  <a:pt x="650" y="4"/>
                  <a:pt x="650" y="4"/>
                </a:cubicBezTo>
                <a:cubicBezTo>
                  <a:pt x="649" y="4"/>
                  <a:pt x="648" y="3"/>
                  <a:pt x="648" y="2"/>
                </a:cubicBezTo>
                <a:close/>
                <a:moveTo>
                  <a:pt x="640" y="2"/>
                </a:moveTo>
                <a:cubicBezTo>
                  <a:pt x="640" y="0"/>
                  <a:pt x="641" y="0"/>
                  <a:pt x="642" y="0"/>
                </a:cubicBezTo>
                <a:cubicBezTo>
                  <a:pt x="642" y="0"/>
                  <a:pt x="642" y="0"/>
                  <a:pt x="642" y="0"/>
                </a:cubicBezTo>
                <a:cubicBezTo>
                  <a:pt x="643" y="0"/>
                  <a:pt x="644" y="0"/>
                  <a:pt x="644" y="2"/>
                </a:cubicBezTo>
                <a:cubicBezTo>
                  <a:pt x="644" y="2"/>
                  <a:pt x="644" y="2"/>
                  <a:pt x="644" y="2"/>
                </a:cubicBezTo>
                <a:cubicBezTo>
                  <a:pt x="644" y="3"/>
                  <a:pt x="643" y="4"/>
                  <a:pt x="642" y="4"/>
                </a:cubicBezTo>
                <a:cubicBezTo>
                  <a:pt x="642" y="4"/>
                  <a:pt x="642" y="4"/>
                  <a:pt x="642" y="4"/>
                </a:cubicBezTo>
                <a:cubicBezTo>
                  <a:pt x="641" y="4"/>
                  <a:pt x="640" y="3"/>
                  <a:pt x="640" y="2"/>
                </a:cubicBezTo>
                <a:close/>
                <a:moveTo>
                  <a:pt x="632" y="2"/>
                </a:moveTo>
                <a:cubicBezTo>
                  <a:pt x="632" y="0"/>
                  <a:pt x="633" y="0"/>
                  <a:pt x="63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635" y="0"/>
                  <a:pt x="636" y="0"/>
                  <a:pt x="636" y="2"/>
                </a:cubicBezTo>
                <a:cubicBezTo>
                  <a:pt x="636" y="2"/>
                  <a:pt x="636" y="2"/>
                  <a:pt x="636" y="2"/>
                </a:cubicBezTo>
                <a:cubicBezTo>
                  <a:pt x="636" y="3"/>
                  <a:pt x="635" y="4"/>
                  <a:pt x="634" y="4"/>
                </a:cubicBezTo>
                <a:cubicBezTo>
                  <a:pt x="634" y="4"/>
                  <a:pt x="634" y="4"/>
                  <a:pt x="634" y="4"/>
                </a:cubicBezTo>
                <a:cubicBezTo>
                  <a:pt x="633" y="4"/>
                  <a:pt x="632" y="3"/>
                  <a:pt x="632" y="2"/>
                </a:cubicBezTo>
                <a:close/>
                <a:moveTo>
                  <a:pt x="624" y="2"/>
                </a:moveTo>
                <a:cubicBezTo>
                  <a:pt x="624" y="0"/>
                  <a:pt x="625" y="0"/>
                  <a:pt x="626" y="0"/>
                </a:cubicBezTo>
                <a:cubicBezTo>
                  <a:pt x="626" y="0"/>
                  <a:pt x="626" y="0"/>
                  <a:pt x="626" y="0"/>
                </a:cubicBezTo>
                <a:cubicBezTo>
                  <a:pt x="627" y="0"/>
                  <a:pt x="628" y="0"/>
                  <a:pt x="628" y="2"/>
                </a:cubicBezTo>
                <a:cubicBezTo>
                  <a:pt x="628" y="2"/>
                  <a:pt x="628" y="2"/>
                  <a:pt x="628" y="2"/>
                </a:cubicBezTo>
                <a:cubicBezTo>
                  <a:pt x="628" y="3"/>
                  <a:pt x="627" y="4"/>
                  <a:pt x="626" y="4"/>
                </a:cubicBezTo>
                <a:cubicBezTo>
                  <a:pt x="626" y="4"/>
                  <a:pt x="626" y="4"/>
                  <a:pt x="626" y="4"/>
                </a:cubicBezTo>
                <a:cubicBezTo>
                  <a:pt x="625" y="4"/>
                  <a:pt x="624" y="3"/>
                  <a:pt x="624" y="2"/>
                </a:cubicBezTo>
                <a:close/>
                <a:moveTo>
                  <a:pt x="616" y="2"/>
                </a:moveTo>
                <a:cubicBezTo>
                  <a:pt x="616" y="0"/>
                  <a:pt x="617" y="0"/>
                  <a:pt x="618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19" y="0"/>
                  <a:pt x="620" y="0"/>
                  <a:pt x="620" y="2"/>
                </a:cubicBezTo>
                <a:cubicBezTo>
                  <a:pt x="620" y="2"/>
                  <a:pt x="620" y="2"/>
                  <a:pt x="620" y="2"/>
                </a:cubicBezTo>
                <a:cubicBezTo>
                  <a:pt x="620" y="3"/>
                  <a:pt x="619" y="4"/>
                  <a:pt x="618" y="4"/>
                </a:cubicBezTo>
                <a:cubicBezTo>
                  <a:pt x="618" y="4"/>
                  <a:pt x="618" y="4"/>
                  <a:pt x="618" y="4"/>
                </a:cubicBezTo>
                <a:cubicBezTo>
                  <a:pt x="617" y="4"/>
                  <a:pt x="616" y="3"/>
                  <a:pt x="616" y="2"/>
                </a:cubicBezTo>
                <a:close/>
                <a:moveTo>
                  <a:pt x="608" y="2"/>
                </a:moveTo>
                <a:cubicBezTo>
                  <a:pt x="608" y="0"/>
                  <a:pt x="609" y="0"/>
                  <a:pt x="610" y="0"/>
                </a:cubicBezTo>
                <a:cubicBezTo>
                  <a:pt x="610" y="0"/>
                  <a:pt x="610" y="0"/>
                  <a:pt x="610" y="0"/>
                </a:cubicBezTo>
                <a:cubicBezTo>
                  <a:pt x="611" y="0"/>
                  <a:pt x="612" y="0"/>
                  <a:pt x="612" y="2"/>
                </a:cubicBezTo>
                <a:cubicBezTo>
                  <a:pt x="612" y="2"/>
                  <a:pt x="612" y="2"/>
                  <a:pt x="612" y="2"/>
                </a:cubicBezTo>
                <a:cubicBezTo>
                  <a:pt x="612" y="3"/>
                  <a:pt x="611" y="4"/>
                  <a:pt x="610" y="4"/>
                </a:cubicBezTo>
                <a:cubicBezTo>
                  <a:pt x="610" y="4"/>
                  <a:pt x="610" y="4"/>
                  <a:pt x="610" y="4"/>
                </a:cubicBezTo>
                <a:cubicBezTo>
                  <a:pt x="609" y="4"/>
                  <a:pt x="608" y="3"/>
                  <a:pt x="608" y="2"/>
                </a:cubicBezTo>
                <a:close/>
                <a:moveTo>
                  <a:pt x="600" y="2"/>
                </a:moveTo>
                <a:cubicBezTo>
                  <a:pt x="600" y="0"/>
                  <a:pt x="601" y="0"/>
                  <a:pt x="602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603" y="0"/>
                  <a:pt x="604" y="0"/>
                  <a:pt x="604" y="2"/>
                </a:cubicBezTo>
                <a:cubicBezTo>
                  <a:pt x="604" y="2"/>
                  <a:pt x="604" y="2"/>
                  <a:pt x="604" y="2"/>
                </a:cubicBezTo>
                <a:cubicBezTo>
                  <a:pt x="604" y="3"/>
                  <a:pt x="603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1" y="4"/>
                  <a:pt x="600" y="3"/>
                  <a:pt x="600" y="2"/>
                </a:cubicBezTo>
                <a:close/>
                <a:moveTo>
                  <a:pt x="592" y="2"/>
                </a:moveTo>
                <a:cubicBezTo>
                  <a:pt x="592" y="0"/>
                  <a:pt x="593" y="0"/>
                  <a:pt x="594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595" y="0"/>
                  <a:pt x="596" y="0"/>
                  <a:pt x="596" y="2"/>
                </a:cubicBezTo>
                <a:cubicBezTo>
                  <a:pt x="596" y="2"/>
                  <a:pt x="596" y="2"/>
                  <a:pt x="596" y="2"/>
                </a:cubicBezTo>
                <a:cubicBezTo>
                  <a:pt x="596" y="3"/>
                  <a:pt x="595" y="4"/>
                  <a:pt x="594" y="4"/>
                </a:cubicBezTo>
                <a:cubicBezTo>
                  <a:pt x="594" y="4"/>
                  <a:pt x="594" y="4"/>
                  <a:pt x="594" y="4"/>
                </a:cubicBezTo>
                <a:cubicBezTo>
                  <a:pt x="593" y="4"/>
                  <a:pt x="592" y="3"/>
                  <a:pt x="592" y="2"/>
                </a:cubicBezTo>
                <a:close/>
                <a:moveTo>
                  <a:pt x="584" y="2"/>
                </a:moveTo>
                <a:cubicBezTo>
                  <a:pt x="584" y="0"/>
                  <a:pt x="585" y="0"/>
                  <a:pt x="586" y="0"/>
                </a:cubicBezTo>
                <a:cubicBezTo>
                  <a:pt x="586" y="0"/>
                  <a:pt x="586" y="0"/>
                  <a:pt x="586" y="0"/>
                </a:cubicBezTo>
                <a:cubicBezTo>
                  <a:pt x="587" y="0"/>
                  <a:pt x="588" y="0"/>
                  <a:pt x="588" y="2"/>
                </a:cubicBezTo>
                <a:cubicBezTo>
                  <a:pt x="588" y="2"/>
                  <a:pt x="588" y="2"/>
                  <a:pt x="588" y="2"/>
                </a:cubicBezTo>
                <a:cubicBezTo>
                  <a:pt x="588" y="3"/>
                  <a:pt x="587" y="4"/>
                  <a:pt x="586" y="4"/>
                </a:cubicBezTo>
                <a:cubicBezTo>
                  <a:pt x="586" y="4"/>
                  <a:pt x="586" y="4"/>
                  <a:pt x="586" y="4"/>
                </a:cubicBezTo>
                <a:cubicBezTo>
                  <a:pt x="585" y="4"/>
                  <a:pt x="584" y="3"/>
                  <a:pt x="584" y="2"/>
                </a:cubicBezTo>
                <a:close/>
                <a:moveTo>
                  <a:pt x="576" y="2"/>
                </a:moveTo>
                <a:cubicBezTo>
                  <a:pt x="576" y="0"/>
                  <a:pt x="577" y="0"/>
                  <a:pt x="578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9" y="0"/>
                  <a:pt x="580" y="0"/>
                  <a:pt x="580" y="2"/>
                </a:cubicBezTo>
                <a:cubicBezTo>
                  <a:pt x="580" y="2"/>
                  <a:pt x="580" y="2"/>
                  <a:pt x="580" y="2"/>
                </a:cubicBezTo>
                <a:cubicBezTo>
                  <a:pt x="580" y="3"/>
                  <a:pt x="579" y="4"/>
                  <a:pt x="578" y="4"/>
                </a:cubicBezTo>
                <a:cubicBezTo>
                  <a:pt x="578" y="4"/>
                  <a:pt x="578" y="4"/>
                  <a:pt x="578" y="4"/>
                </a:cubicBezTo>
                <a:cubicBezTo>
                  <a:pt x="577" y="4"/>
                  <a:pt x="576" y="3"/>
                  <a:pt x="576" y="2"/>
                </a:cubicBezTo>
                <a:close/>
                <a:moveTo>
                  <a:pt x="568" y="2"/>
                </a:moveTo>
                <a:cubicBezTo>
                  <a:pt x="568" y="0"/>
                  <a:pt x="569" y="0"/>
                  <a:pt x="570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2" y="0"/>
                  <a:pt x="572" y="2"/>
                </a:cubicBezTo>
                <a:cubicBezTo>
                  <a:pt x="572" y="2"/>
                  <a:pt x="572" y="2"/>
                  <a:pt x="572" y="2"/>
                </a:cubicBezTo>
                <a:cubicBezTo>
                  <a:pt x="572" y="3"/>
                  <a:pt x="571" y="4"/>
                  <a:pt x="570" y="4"/>
                </a:cubicBezTo>
                <a:cubicBezTo>
                  <a:pt x="570" y="4"/>
                  <a:pt x="570" y="4"/>
                  <a:pt x="570" y="4"/>
                </a:cubicBezTo>
                <a:cubicBezTo>
                  <a:pt x="569" y="4"/>
                  <a:pt x="568" y="3"/>
                  <a:pt x="568" y="2"/>
                </a:cubicBezTo>
                <a:close/>
                <a:moveTo>
                  <a:pt x="560" y="2"/>
                </a:moveTo>
                <a:cubicBezTo>
                  <a:pt x="560" y="0"/>
                  <a:pt x="561" y="0"/>
                  <a:pt x="562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563" y="0"/>
                  <a:pt x="564" y="0"/>
                  <a:pt x="564" y="2"/>
                </a:cubicBezTo>
                <a:cubicBezTo>
                  <a:pt x="564" y="2"/>
                  <a:pt x="564" y="2"/>
                  <a:pt x="564" y="2"/>
                </a:cubicBezTo>
                <a:cubicBezTo>
                  <a:pt x="564" y="3"/>
                  <a:pt x="563" y="4"/>
                  <a:pt x="562" y="4"/>
                </a:cubicBezTo>
                <a:cubicBezTo>
                  <a:pt x="562" y="4"/>
                  <a:pt x="562" y="4"/>
                  <a:pt x="562" y="4"/>
                </a:cubicBezTo>
                <a:cubicBezTo>
                  <a:pt x="561" y="4"/>
                  <a:pt x="560" y="3"/>
                  <a:pt x="560" y="2"/>
                </a:cubicBezTo>
                <a:close/>
                <a:moveTo>
                  <a:pt x="552" y="2"/>
                </a:moveTo>
                <a:cubicBezTo>
                  <a:pt x="552" y="0"/>
                  <a:pt x="553" y="0"/>
                  <a:pt x="554" y="0"/>
                </a:cubicBezTo>
                <a:cubicBezTo>
                  <a:pt x="554" y="0"/>
                  <a:pt x="554" y="0"/>
                  <a:pt x="554" y="0"/>
                </a:cubicBezTo>
                <a:cubicBezTo>
                  <a:pt x="555" y="0"/>
                  <a:pt x="556" y="0"/>
                  <a:pt x="556" y="2"/>
                </a:cubicBezTo>
                <a:cubicBezTo>
                  <a:pt x="556" y="2"/>
                  <a:pt x="556" y="2"/>
                  <a:pt x="556" y="2"/>
                </a:cubicBezTo>
                <a:cubicBezTo>
                  <a:pt x="556" y="3"/>
                  <a:pt x="555" y="4"/>
                  <a:pt x="554" y="4"/>
                </a:cubicBezTo>
                <a:cubicBezTo>
                  <a:pt x="554" y="4"/>
                  <a:pt x="554" y="4"/>
                  <a:pt x="554" y="4"/>
                </a:cubicBezTo>
                <a:cubicBezTo>
                  <a:pt x="553" y="4"/>
                  <a:pt x="552" y="3"/>
                  <a:pt x="552" y="2"/>
                </a:cubicBezTo>
                <a:close/>
                <a:moveTo>
                  <a:pt x="544" y="2"/>
                </a:moveTo>
                <a:cubicBezTo>
                  <a:pt x="544" y="0"/>
                  <a:pt x="545" y="0"/>
                  <a:pt x="546" y="0"/>
                </a:cubicBezTo>
                <a:cubicBezTo>
                  <a:pt x="546" y="0"/>
                  <a:pt x="546" y="0"/>
                  <a:pt x="546" y="0"/>
                </a:cubicBezTo>
                <a:cubicBezTo>
                  <a:pt x="547" y="0"/>
                  <a:pt x="548" y="0"/>
                  <a:pt x="548" y="2"/>
                </a:cubicBezTo>
                <a:cubicBezTo>
                  <a:pt x="548" y="2"/>
                  <a:pt x="548" y="2"/>
                  <a:pt x="548" y="2"/>
                </a:cubicBezTo>
                <a:cubicBezTo>
                  <a:pt x="548" y="3"/>
                  <a:pt x="547" y="4"/>
                  <a:pt x="546" y="4"/>
                </a:cubicBezTo>
                <a:cubicBezTo>
                  <a:pt x="546" y="4"/>
                  <a:pt x="546" y="4"/>
                  <a:pt x="546" y="4"/>
                </a:cubicBezTo>
                <a:cubicBezTo>
                  <a:pt x="545" y="4"/>
                  <a:pt x="544" y="3"/>
                  <a:pt x="544" y="2"/>
                </a:cubicBezTo>
                <a:close/>
                <a:moveTo>
                  <a:pt x="536" y="2"/>
                </a:moveTo>
                <a:cubicBezTo>
                  <a:pt x="536" y="0"/>
                  <a:pt x="537" y="0"/>
                  <a:pt x="538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539" y="0"/>
                  <a:pt x="540" y="0"/>
                  <a:pt x="540" y="2"/>
                </a:cubicBezTo>
                <a:cubicBezTo>
                  <a:pt x="540" y="2"/>
                  <a:pt x="540" y="2"/>
                  <a:pt x="540" y="2"/>
                </a:cubicBezTo>
                <a:cubicBezTo>
                  <a:pt x="540" y="3"/>
                  <a:pt x="539" y="4"/>
                  <a:pt x="538" y="4"/>
                </a:cubicBezTo>
                <a:cubicBezTo>
                  <a:pt x="538" y="4"/>
                  <a:pt x="538" y="4"/>
                  <a:pt x="538" y="4"/>
                </a:cubicBezTo>
                <a:cubicBezTo>
                  <a:pt x="537" y="4"/>
                  <a:pt x="536" y="3"/>
                  <a:pt x="536" y="2"/>
                </a:cubicBezTo>
                <a:close/>
                <a:moveTo>
                  <a:pt x="528" y="2"/>
                </a:moveTo>
                <a:cubicBezTo>
                  <a:pt x="528" y="0"/>
                  <a:pt x="529" y="0"/>
                  <a:pt x="530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31" y="0"/>
                  <a:pt x="532" y="0"/>
                  <a:pt x="532" y="2"/>
                </a:cubicBezTo>
                <a:cubicBezTo>
                  <a:pt x="532" y="2"/>
                  <a:pt x="532" y="2"/>
                  <a:pt x="532" y="2"/>
                </a:cubicBezTo>
                <a:cubicBezTo>
                  <a:pt x="532" y="3"/>
                  <a:pt x="531" y="4"/>
                  <a:pt x="530" y="4"/>
                </a:cubicBezTo>
                <a:cubicBezTo>
                  <a:pt x="530" y="4"/>
                  <a:pt x="530" y="4"/>
                  <a:pt x="530" y="4"/>
                </a:cubicBezTo>
                <a:cubicBezTo>
                  <a:pt x="529" y="4"/>
                  <a:pt x="528" y="3"/>
                  <a:pt x="528" y="2"/>
                </a:cubicBezTo>
                <a:close/>
                <a:moveTo>
                  <a:pt x="520" y="2"/>
                </a:moveTo>
                <a:cubicBezTo>
                  <a:pt x="520" y="0"/>
                  <a:pt x="521" y="0"/>
                  <a:pt x="522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23" y="0"/>
                  <a:pt x="524" y="0"/>
                  <a:pt x="524" y="2"/>
                </a:cubicBezTo>
                <a:cubicBezTo>
                  <a:pt x="524" y="2"/>
                  <a:pt x="524" y="2"/>
                  <a:pt x="524" y="2"/>
                </a:cubicBezTo>
                <a:cubicBezTo>
                  <a:pt x="524" y="3"/>
                  <a:pt x="523" y="4"/>
                  <a:pt x="522" y="4"/>
                </a:cubicBezTo>
                <a:cubicBezTo>
                  <a:pt x="522" y="4"/>
                  <a:pt x="522" y="4"/>
                  <a:pt x="522" y="4"/>
                </a:cubicBezTo>
                <a:cubicBezTo>
                  <a:pt x="521" y="4"/>
                  <a:pt x="520" y="3"/>
                  <a:pt x="520" y="2"/>
                </a:cubicBezTo>
                <a:close/>
                <a:moveTo>
                  <a:pt x="512" y="2"/>
                </a:moveTo>
                <a:cubicBezTo>
                  <a:pt x="512" y="0"/>
                  <a:pt x="513" y="0"/>
                  <a:pt x="514" y="0"/>
                </a:cubicBezTo>
                <a:cubicBezTo>
                  <a:pt x="514" y="0"/>
                  <a:pt x="514" y="0"/>
                  <a:pt x="514" y="0"/>
                </a:cubicBezTo>
                <a:cubicBezTo>
                  <a:pt x="515" y="0"/>
                  <a:pt x="516" y="0"/>
                  <a:pt x="516" y="2"/>
                </a:cubicBezTo>
                <a:cubicBezTo>
                  <a:pt x="516" y="2"/>
                  <a:pt x="516" y="2"/>
                  <a:pt x="516" y="2"/>
                </a:cubicBezTo>
                <a:cubicBezTo>
                  <a:pt x="516" y="3"/>
                  <a:pt x="515" y="4"/>
                  <a:pt x="514" y="4"/>
                </a:cubicBezTo>
                <a:cubicBezTo>
                  <a:pt x="514" y="4"/>
                  <a:pt x="514" y="4"/>
                  <a:pt x="514" y="4"/>
                </a:cubicBezTo>
                <a:cubicBezTo>
                  <a:pt x="513" y="4"/>
                  <a:pt x="512" y="3"/>
                  <a:pt x="512" y="2"/>
                </a:cubicBezTo>
                <a:close/>
                <a:moveTo>
                  <a:pt x="504" y="2"/>
                </a:moveTo>
                <a:cubicBezTo>
                  <a:pt x="504" y="0"/>
                  <a:pt x="505" y="0"/>
                  <a:pt x="506" y="0"/>
                </a:cubicBezTo>
                <a:cubicBezTo>
                  <a:pt x="506" y="0"/>
                  <a:pt x="506" y="0"/>
                  <a:pt x="506" y="0"/>
                </a:cubicBezTo>
                <a:cubicBezTo>
                  <a:pt x="507" y="0"/>
                  <a:pt x="508" y="0"/>
                  <a:pt x="508" y="2"/>
                </a:cubicBezTo>
                <a:cubicBezTo>
                  <a:pt x="508" y="2"/>
                  <a:pt x="508" y="2"/>
                  <a:pt x="508" y="2"/>
                </a:cubicBezTo>
                <a:cubicBezTo>
                  <a:pt x="508" y="3"/>
                  <a:pt x="507" y="4"/>
                  <a:pt x="506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4"/>
                  <a:pt x="504" y="3"/>
                  <a:pt x="504" y="2"/>
                </a:cubicBezTo>
                <a:close/>
                <a:moveTo>
                  <a:pt x="496" y="2"/>
                </a:moveTo>
                <a:cubicBezTo>
                  <a:pt x="496" y="0"/>
                  <a:pt x="497" y="0"/>
                  <a:pt x="498" y="0"/>
                </a:cubicBezTo>
                <a:cubicBezTo>
                  <a:pt x="498" y="0"/>
                  <a:pt x="498" y="0"/>
                  <a:pt x="498" y="0"/>
                </a:cubicBezTo>
                <a:cubicBezTo>
                  <a:pt x="499" y="0"/>
                  <a:pt x="500" y="0"/>
                  <a:pt x="500" y="2"/>
                </a:cubicBezTo>
                <a:cubicBezTo>
                  <a:pt x="500" y="2"/>
                  <a:pt x="500" y="2"/>
                  <a:pt x="500" y="2"/>
                </a:cubicBezTo>
                <a:cubicBezTo>
                  <a:pt x="500" y="3"/>
                  <a:pt x="499" y="4"/>
                  <a:pt x="498" y="4"/>
                </a:cubicBezTo>
                <a:cubicBezTo>
                  <a:pt x="498" y="4"/>
                  <a:pt x="498" y="4"/>
                  <a:pt x="498" y="4"/>
                </a:cubicBezTo>
                <a:cubicBezTo>
                  <a:pt x="497" y="4"/>
                  <a:pt x="496" y="3"/>
                  <a:pt x="496" y="2"/>
                </a:cubicBezTo>
                <a:close/>
                <a:moveTo>
                  <a:pt x="488" y="2"/>
                </a:moveTo>
                <a:cubicBezTo>
                  <a:pt x="488" y="0"/>
                  <a:pt x="489" y="0"/>
                  <a:pt x="490" y="0"/>
                </a:cubicBezTo>
                <a:cubicBezTo>
                  <a:pt x="490" y="0"/>
                  <a:pt x="490" y="0"/>
                  <a:pt x="490" y="0"/>
                </a:cubicBezTo>
                <a:cubicBezTo>
                  <a:pt x="491" y="0"/>
                  <a:pt x="492" y="0"/>
                  <a:pt x="492" y="2"/>
                </a:cubicBezTo>
                <a:cubicBezTo>
                  <a:pt x="492" y="2"/>
                  <a:pt x="492" y="2"/>
                  <a:pt x="492" y="2"/>
                </a:cubicBezTo>
                <a:cubicBezTo>
                  <a:pt x="492" y="3"/>
                  <a:pt x="491" y="4"/>
                  <a:pt x="490" y="4"/>
                </a:cubicBezTo>
                <a:cubicBezTo>
                  <a:pt x="490" y="4"/>
                  <a:pt x="490" y="4"/>
                  <a:pt x="490" y="4"/>
                </a:cubicBezTo>
                <a:cubicBezTo>
                  <a:pt x="489" y="4"/>
                  <a:pt x="488" y="3"/>
                  <a:pt x="488" y="2"/>
                </a:cubicBezTo>
                <a:close/>
                <a:moveTo>
                  <a:pt x="480" y="2"/>
                </a:moveTo>
                <a:cubicBezTo>
                  <a:pt x="480" y="0"/>
                  <a:pt x="481" y="0"/>
                  <a:pt x="482" y="0"/>
                </a:cubicBezTo>
                <a:cubicBezTo>
                  <a:pt x="482" y="0"/>
                  <a:pt x="482" y="0"/>
                  <a:pt x="482" y="0"/>
                </a:cubicBezTo>
                <a:cubicBezTo>
                  <a:pt x="483" y="0"/>
                  <a:pt x="484" y="0"/>
                  <a:pt x="484" y="2"/>
                </a:cubicBezTo>
                <a:cubicBezTo>
                  <a:pt x="484" y="2"/>
                  <a:pt x="484" y="2"/>
                  <a:pt x="484" y="2"/>
                </a:cubicBezTo>
                <a:cubicBezTo>
                  <a:pt x="484" y="3"/>
                  <a:pt x="483" y="4"/>
                  <a:pt x="482" y="4"/>
                </a:cubicBezTo>
                <a:cubicBezTo>
                  <a:pt x="482" y="4"/>
                  <a:pt x="482" y="4"/>
                  <a:pt x="482" y="4"/>
                </a:cubicBezTo>
                <a:cubicBezTo>
                  <a:pt x="481" y="4"/>
                  <a:pt x="480" y="3"/>
                  <a:pt x="480" y="2"/>
                </a:cubicBezTo>
                <a:close/>
                <a:moveTo>
                  <a:pt x="472" y="2"/>
                </a:moveTo>
                <a:cubicBezTo>
                  <a:pt x="472" y="0"/>
                  <a:pt x="473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5" y="0"/>
                  <a:pt x="476" y="0"/>
                  <a:pt x="476" y="2"/>
                </a:cubicBezTo>
                <a:cubicBezTo>
                  <a:pt x="476" y="2"/>
                  <a:pt x="476" y="2"/>
                  <a:pt x="476" y="2"/>
                </a:cubicBezTo>
                <a:cubicBezTo>
                  <a:pt x="476" y="3"/>
                  <a:pt x="475" y="4"/>
                  <a:pt x="474" y="4"/>
                </a:cubicBezTo>
                <a:cubicBezTo>
                  <a:pt x="474" y="4"/>
                  <a:pt x="474" y="4"/>
                  <a:pt x="474" y="4"/>
                </a:cubicBezTo>
                <a:cubicBezTo>
                  <a:pt x="473" y="4"/>
                  <a:pt x="472" y="3"/>
                  <a:pt x="472" y="2"/>
                </a:cubicBezTo>
                <a:close/>
                <a:moveTo>
                  <a:pt x="464" y="2"/>
                </a:moveTo>
                <a:cubicBezTo>
                  <a:pt x="464" y="0"/>
                  <a:pt x="465" y="0"/>
                  <a:pt x="466" y="0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8" y="0"/>
                  <a:pt x="468" y="2"/>
                </a:cubicBezTo>
                <a:cubicBezTo>
                  <a:pt x="468" y="2"/>
                  <a:pt x="468" y="2"/>
                  <a:pt x="468" y="2"/>
                </a:cubicBezTo>
                <a:cubicBezTo>
                  <a:pt x="468" y="3"/>
                  <a:pt x="467" y="4"/>
                  <a:pt x="466" y="4"/>
                </a:cubicBezTo>
                <a:cubicBezTo>
                  <a:pt x="466" y="4"/>
                  <a:pt x="466" y="4"/>
                  <a:pt x="466" y="4"/>
                </a:cubicBezTo>
                <a:cubicBezTo>
                  <a:pt x="465" y="4"/>
                  <a:pt x="464" y="3"/>
                  <a:pt x="464" y="2"/>
                </a:cubicBezTo>
                <a:close/>
                <a:moveTo>
                  <a:pt x="456" y="2"/>
                </a:moveTo>
                <a:cubicBezTo>
                  <a:pt x="456" y="0"/>
                  <a:pt x="457" y="0"/>
                  <a:pt x="458" y="0"/>
                </a:cubicBezTo>
                <a:cubicBezTo>
                  <a:pt x="458" y="0"/>
                  <a:pt x="458" y="0"/>
                  <a:pt x="458" y="0"/>
                </a:cubicBezTo>
                <a:cubicBezTo>
                  <a:pt x="459" y="0"/>
                  <a:pt x="460" y="0"/>
                  <a:pt x="460" y="2"/>
                </a:cubicBezTo>
                <a:cubicBezTo>
                  <a:pt x="460" y="2"/>
                  <a:pt x="460" y="2"/>
                  <a:pt x="460" y="2"/>
                </a:cubicBezTo>
                <a:cubicBezTo>
                  <a:pt x="460" y="3"/>
                  <a:pt x="459" y="4"/>
                  <a:pt x="458" y="4"/>
                </a:cubicBezTo>
                <a:cubicBezTo>
                  <a:pt x="458" y="4"/>
                  <a:pt x="458" y="4"/>
                  <a:pt x="458" y="4"/>
                </a:cubicBezTo>
                <a:cubicBezTo>
                  <a:pt x="457" y="4"/>
                  <a:pt x="456" y="3"/>
                  <a:pt x="456" y="2"/>
                </a:cubicBezTo>
                <a:close/>
                <a:moveTo>
                  <a:pt x="448" y="2"/>
                </a:moveTo>
                <a:cubicBezTo>
                  <a:pt x="448" y="0"/>
                  <a:pt x="449" y="0"/>
                  <a:pt x="450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451" y="0"/>
                  <a:pt x="452" y="0"/>
                  <a:pt x="452" y="2"/>
                </a:cubicBezTo>
                <a:cubicBezTo>
                  <a:pt x="452" y="2"/>
                  <a:pt x="452" y="2"/>
                  <a:pt x="452" y="2"/>
                </a:cubicBezTo>
                <a:cubicBezTo>
                  <a:pt x="452" y="3"/>
                  <a:pt x="451" y="4"/>
                  <a:pt x="450" y="4"/>
                </a:cubicBezTo>
                <a:cubicBezTo>
                  <a:pt x="450" y="4"/>
                  <a:pt x="450" y="4"/>
                  <a:pt x="450" y="4"/>
                </a:cubicBezTo>
                <a:cubicBezTo>
                  <a:pt x="449" y="4"/>
                  <a:pt x="448" y="3"/>
                  <a:pt x="448" y="2"/>
                </a:cubicBezTo>
                <a:close/>
                <a:moveTo>
                  <a:pt x="440" y="2"/>
                </a:moveTo>
                <a:cubicBezTo>
                  <a:pt x="440" y="0"/>
                  <a:pt x="441" y="0"/>
                  <a:pt x="442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4" y="0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3"/>
                  <a:pt x="443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1" y="4"/>
                  <a:pt x="440" y="3"/>
                  <a:pt x="440" y="2"/>
                </a:cubicBezTo>
                <a:close/>
                <a:moveTo>
                  <a:pt x="432" y="2"/>
                </a:moveTo>
                <a:cubicBezTo>
                  <a:pt x="432" y="0"/>
                  <a:pt x="433" y="0"/>
                  <a:pt x="434" y="0"/>
                </a:cubicBezTo>
                <a:cubicBezTo>
                  <a:pt x="434" y="0"/>
                  <a:pt x="434" y="0"/>
                  <a:pt x="434" y="0"/>
                </a:cubicBezTo>
                <a:cubicBezTo>
                  <a:pt x="435" y="0"/>
                  <a:pt x="436" y="0"/>
                  <a:pt x="436" y="2"/>
                </a:cubicBezTo>
                <a:cubicBezTo>
                  <a:pt x="436" y="2"/>
                  <a:pt x="436" y="2"/>
                  <a:pt x="436" y="2"/>
                </a:cubicBezTo>
                <a:cubicBezTo>
                  <a:pt x="436" y="3"/>
                  <a:pt x="435" y="4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3" y="4"/>
                  <a:pt x="432" y="3"/>
                  <a:pt x="432" y="2"/>
                </a:cubicBezTo>
                <a:close/>
                <a:moveTo>
                  <a:pt x="424" y="2"/>
                </a:moveTo>
                <a:cubicBezTo>
                  <a:pt x="424" y="0"/>
                  <a:pt x="425" y="0"/>
                  <a:pt x="426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7" y="0"/>
                  <a:pt x="428" y="0"/>
                  <a:pt x="428" y="2"/>
                </a:cubicBezTo>
                <a:cubicBezTo>
                  <a:pt x="428" y="2"/>
                  <a:pt x="428" y="2"/>
                  <a:pt x="428" y="2"/>
                </a:cubicBezTo>
                <a:cubicBezTo>
                  <a:pt x="428" y="3"/>
                  <a:pt x="427" y="4"/>
                  <a:pt x="4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25" y="4"/>
                  <a:pt x="424" y="3"/>
                  <a:pt x="424" y="2"/>
                </a:cubicBezTo>
                <a:close/>
                <a:moveTo>
                  <a:pt x="416" y="2"/>
                </a:moveTo>
                <a:cubicBezTo>
                  <a:pt x="416" y="0"/>
                  <a:pt x="417" y="0"/>
                  <a:pt x="418" y="0"/>
                </a:cubicBezTo>
                <a:cubicBezTo>
                  <a:pt x="418" y="0"/>
                  <a:pt x="418" y="0"/>
                  <a:pt x="418" y="0"/>
                </a:cubicBezTo>
                <a:cubicBezTo>
                  <a:pt x="419" y="0"/>
                  <a:pt x="420" y="0"/>
                  <a:pt x="420" y="2"/>
                </a:cubicBezTo>
                <a:cubicBezTo>
                  <a:pt x="420" y="2"/>
                  <a:pt x="420" y="2"/>
                  <a:pt x="420" y="2"/>
                </a:cubicBezTo>
                <a:cubicBezTo>
                  <a:pt x="420" y="3"/>
                  <a:pt x="419" y="4"/>
                  <a:pt x="418" y="4"/>
                </a:cubicBezTo>
                <a:cubicBezTo>
                  <a:pt x="418" y="4"/>
                  <a:pt x="418" y="4"/>
                  <a:pt x="418" y="4"/>
                </a:cubicBezTo>
                <a:cubicBezTo>
                  <a:pt x="417" y="4"/>
                  <a:pt x="416" y="3"/>
                  <a:pt x="416" y="2"/>
                </a:cubicBezTo>
                <a:close/>
                <a:moveTo>
                  <a:pt x="408" y="2"/>
                </a:moveTo>
                <a:cubicBezTo>
                  <a:pt x="408" y="0"/>
                  <a:pt x="409" y="0"/>
                  <a:pt x="410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11" y="0"/>
                  <a:pt x="412" y="0"/>
                  <a:pt x="412" y="2"/>
                </a:cubicBezTo>
                <a:cubicBezTo>
                  <a:pt x="412" y="2"/>
                  <a:pt x="412" y="2"/>
                  <a:pt x="412" y="2"/>
                </a:cubicBezTo>
                <a:cubicBezTo>
                  <a:pt x="412" y="3"/>
                  <a:pt x="411" y="4"/>
                  <a:pt x="410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09" y="4"/>
                  <a:pt x="408" y="3"/>
                  <a:pt x="408" y="2"/>
                </a:cubicBezTo>
                <a:close/>
                <a:moveTo>
                  <a:pt x="400" y="2"/>
                </a:moveTo>
                <a:cubicBezTo>
                  <a:pt x="400" y="0"/>
                  <a:pt x="401" y="0"/>
                  <a:pt x="402" y="0"/>
                </a:cubicBezTo>
                <a:cubicBezTo>
                  <a:pt x="402" y="0"/>
                  <a:pt x="402" y="0"/>
                  <a:pt x="402" y="0"/>
                </a:cubicBezTo>
                <a:cubicBezTo>
                  <a:pt x="403" y="0"/>
                  <a:pt x="404" y="0"/>
                  <a:pt x="404" y="2"/>
                </a:cubicBezTo>
                <a:cubicBezTo>
                  <a:pt x="404" y="2"/>
                  <a:pt x="404" y="2"/>
                  <a:pt x="404" y="2"/>
                </a:cubicBezTo>
                <a:cubicBezTo>
                  <a:pt x="404" y="3"/>
                  <a:pt x="403" y="4"/>
                  <a:pt x="402" y="4"/>
                </a:cubicBezTo>
                <a:cubicBezTo>
                  <a:pt x="402" y="4"/>
                  <a:pt x="402" y="4"/>
                  <a:pt x="402" y="4"/>
                </a:cubicBezTo>
                <a:cubicBezTo>
                  <a:pt x="401" y="4"/>
                  <a:pt x="400" y="3"/>
                  <a:pt x="400" y="2"/>
                </a:cubicBezTo>
                <a:close/>
                <a:moveTo>
                  <a:pt x="392" y="2"/>
                </a:moveTo>
                <a:cubicBezTo>
                  <a:pt x="392" y="0"/>
                  <a:pt x="393" y="0"/>
                  <a:pt x="394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5" y="0"/>
                  <a:pt x="396" y="0"/>
                  <a:pt x="396" y="2"/>
                </a:cubicBezTo>
                <a:cubicBezTo>
                  <a:pt x="396" y="2"/>
                  <a:pt x="396" y="2"/>
                  <a:pt x="396" y="2"/>
                </a:cubicBezTo>
                <a:cubicBezTo>
                  <a:pt x="396" y="3"/>
                  <a:pt x="395" y="4"/>
                  <a:pt x="394" y="4"/>
                </a:cubicBezTo>
                <a:cubicBezTo>
                  <a:pt x="394" y="4"/>
                  <a:pt x="394" y="4"/>
                  <a:pt x="394" y="4"/>
                </a:cubicBezTo>
                <a:cubicBezTo>
                  <a:pt x="393" y="4"/>
                  <a:pt x="392" y="3"/>
                  <a:pt x="392" y="2"/>
                </a:cubicBezTo>
                <a:close/>
                <a:moveTo>
                  <a:pt x="384" y="2"/>
                </a:moveTo>
                <a:cubicBezTo>
                  <a:pt x="384" y="0"/>
                  <a:pt x="385" y="0"/>
                  <a:pt x="386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87" y="0"/>
                  <a:pt x="388" y="0"/>
                  <a:pt x="388" y="2"/>
                </a:cubicBezTo>
                <a:cubicBezTo>
                  <a:pt x="388" y="2"/>
                  <a:pt x="388" y="2"/>
                  <a:pt x="388" y="2"/>
                </a:cubicBezTo>
                <a:cubicBezTo>
                  <a:pt x="388" y="3"/>
                  <a:pt x="387" y="4"/>
                  <a:pt x="386" y="4"/>
                </a:cubicBezTo>
                <a:cubicBezTo>
                  <a:pt x="386" y="4"/>
                  <a:pt x="386" y="4"/>
                  <a:pt x="386" y="4"/>
                </a:cubicBezTo>
                <a:cubicBezTo>
                  <a:pt x="385" y="4"/>
                  <a:pt x="384" y="3"/>
                  <a:pt x="384" y="2"/>
                </a:cubicBezTo>
                <a:close/>
                <a:moveTo>
                  <a:pt x="376" y="2"/>
                </a:moveTo>
                <a:cubicBezTo>
                  <a:pt x="376" y="0"/>
                  <a:pt x="377" y="0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9" y="0"/>
                  <a:pt x="380" y="0"/>
                  <a:pt x="380" y="2"/>
                </a:cubicBezTo>
                <a:cubicBezTo>
                  <a:pt x="380" y="2"/>
                  <a:pt x="380" y="2"/>
                  <a:pt x="380" y="2"/>
                </a:cubicBezTo>
                <a:cubicBezTo>
                  <a:pt x="380" y="3"/>
                  <a:pt x="379" y="4"/>
                  <a:pt x="378" y="4"/>
                </a:cubicBezTo>
                <a:cubicBezTo>
                  <a:pt x="378" y="4"/>
                  <a:pt x="378" y="4"/>
                  <a:pt x="378" y="4"/>
                </a:cubicBezTo>
                <a:cubicBezTo>
                  <a:pt x="377" y="4"/>
                  <a:pt x="376" y="3"/>
                  <a:pt x="376" y="2"/>
                </a:cubicBezTo>
                <a:close/>
                <a:moveTo>
                  <a:pt x="368" y="2"/>
                </a:moveTo>
                <a:cubicBezTo>
                  <a:pt x="368" y="0"/>
                  <a:pt x="369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1" y="0"/>
                  <a:pt x="372" y="0"/>
                  <a:pt x="372" y="2"/>
                </a:cubicBezTo>
                <a:cubicBezTo>
                  <a:pt x="372" y="2"/>
                  <a:pt x="372" y="2"/>
                  <a:pt x="372" y="2"/>
                </a:cubicBezTo>
                <a:cubicBezTo>
                  <a:pt x="372" y="3"/>
                  <a:pt x="371" y="4"/>
                  <a:pt x="370" y="4"/>
                </a:cubicBezTo>
                <a:cubicBezTo>
                  <a:pt x="370" y="4"/>
                  <a:pt x="370" y="4"/>
                  <a:pt x="370" y="4"/>
                </a:cubicBezTo>
                <a:cubicBezTo>
                  <a:pt x="369" y="4"/>
                  <a:pt x="368" y="3"/>
                  <a:pt x="368" y="2"/>
                </a:cubicBezTo>
                <a:close/>
                <a:moveTo>
                  <a:pt x="360" y="2"/>
                </a:moveTo>
                <a:cubicBezTo>
                  <a:pt x="360" y="0"/>
                  <a:pt x="361" y="0"/>
                  <a:pt x="362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3" y="0"/>
                  <a:pt x="364" y="0"/>
                  <a:pt x="364" y="2"/>
                </a:cubicBezTo>
                <a:cubicBezTo>
                  <a:pt x="364" y="2"/>
                  <a:pt x="364" y="2"/>
                  <a:pt x="364" y="2"/>
                </a:cubicBezTo>
                <a:cubicBezTo>
                  <a:pt x="364" y="3"/>
                  <a:pt x="363" y="4"/>
                  <a:pt x="362" y="4"/>
                </a:cubicBezTo>
                <a:cubicBezTo>
                  <a:pt x="362" y="4"/>
                  <a:pt x="362" y="4"/>
                  <a:pt x="362" y="4"/>
                </a:cubicBezTo>
                <a:cubicBezTo>
                  <a:pt x="361" y="4"/>
                  <a:pt x="360" y="3"/>
                  <a:pt x="360" y="2"/>
                </a:cubicBezTo>
                <a:close/>
                <a:moveTo>
                  <a:pt x="352" y="2"/>
                </a:moveTo>
                <a:cubicBezTo>
                  <a:pt x="352" y="0"/>
                  <a:pt x="353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5" y="0"/>
                  <a:pt x="356" y="0"/>
                  <a:pt x="356" y="2"/>
                </a:cubicBezTo>
                <a:cubicBezTo>
                  <a:pt x="356" y="2"/>
                  <a:pt x="356" y="2"/>
                  <a:pt x="356" y="2"/>
                </a:cubicBezTo>
                <a:cubicBezTo>
                  <a:pt x="356" y="3"/>
                  <a:pt x="355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3" y="4"/>
                  <a:pt x="352" y="3"/>
                  <a:pt x="352" y="2"/>
                </a:cubicBezTo>
                <a:close/>
                <a:moveTo>
                  <a:pt x="344" y="2"/>
                </a:moveTo>
                <a:cubicBezTo>
                  <a:pt x="344" y="0"/>
                  <a:pt x="345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7" y="0"/>
                  <a:pt x="348" y="0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3"/>
                  <a:pt x="347" y="4"/>
                  <a:pt x="346" y="4"/>
                </a:cubicBezTo>
                <a:cubicBezTo>
                  <a:pt x="346" y="4"/>
                  <a:pt x="346" y="4"/>
                  <a:pt x="346" y="4"/>
                </a:cubicBezTo>
                <a:cubicBezTo>
                  <a:pt x="345" y="4"/>
                  <a:pt x="344" y="3"/>
                  <a:pt x="344" y="2"/>
                </a:cubicBezTo>
                <a:close/>
                <a:moveTo>
                  <a:pt x="336" y="2"/>
                </a:moveTo>
                <a:cubicBezTo>
                  <a:pt x="336" y="0"/>
                  <a:pt x="337" y="0"/>
                  <a:pt x="338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9" y="0"/>
                  <a:pt x="340" y="0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3"/>
                  <a:pt x="339" y="4"/>
                  <a:pt x="338" y="4"/>
                </a:cubicBezTo>
                <a:cubicBezTo>
                  <a:pt x="338" y="4"/>
                  <a:pt x="338" y="4"/>
                  <a:pt x="338" y="4"/>
                </a:cubicBezTo>
                <a:cubicBezTo>
                  <a:pt x="337" y="4"/>
                  <a:pt x="336" y="3"/>
                  <a:pt x="336" y="2"/>
                </a:cubicBezTo>
                <a:close/>
                <a:moveTo>
                  <a:pt x="328" y="2"/>
                </a:moveTo>
                <a:cubicBezTo>
                  <a:pt x="328" y="0"/>
                  <a:pt x="329" y="0"/>
                  <a:pt x="330" y="0"/>
                </a:cubicBezTo>
                <a:cubicBezTo>
                  <a:pt x="330" y="0"/>
                  <a:pt x="330" y="0"/>
                  <a:pt x="330" y="0"/>
                </a:cubicBezTo>
                <a:cubicBezTo>
                  <a:pt x="331" y="0"/>
                  <a:pt x="332" y="0"/>
                  <a:pt x="332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2" y="3"/>
                  <a:pt x="331" y="4"/>
                  <a:pt x="330" y="4"/>
                </a:cubicBezTo>
                <a:cubicBezTo>
                  <a:pt x="330" y="4"/>
                  <a:pt x="330" y="4"/>
                  <a:pt x="330" y="4"/>
                </a:cubicBezTo>
                <a:cubicBezTo>
                  <a:pt x="329" y="4"/>
                  <a:pt x="328" y="3"/>
                  <a:pt x="328" y="2"/>
                </a:cubicBezTo>
                <a:close/>
                <a:moveTo>
                  <a:pt x="320" y="2"/>
                </a:moveTo>
                <a:cubicBezTo>
                  <a:pt x="320" y="0"/>
                  <a:pt x="321" y="0"/>
                  <a:pt x="32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3" y="0"/>
                  <a:pt x="324" y="0"/>
                  <a:pt x="324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4" y="3"/>
                  <a:pt x="323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0" y="3"/>
                  <a:pt x="320" y="2"/>
                </a:cubicBezTo>
                <a:close/>
                <a:moveTo>
                  <a:pt x="312" y="2"/>
                </a:moveTo>
                <a:cubicBezTo>
                  <a:pt x="312" y="0"/>
                  <a:pt x="313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0"/>
                  <a:pt x="316" y="2"/>
                </a:cubicBezTo>
                <a:cubicBezTo>
                  <a:pt x="316" y="2"/>
                  <a:pt x="316" y="2"/>
                  <a:pt x="316" y="2"/>
                </a:cubicBezTo>
                <a:cubicBezTo>
                  <a:pt x="316" y="3"/>
                  <a:pt x="315" y="4"/>
                  <a:pt x="314" y="4"/>
                </a:cubicBezTo>
                <a:cubicBezTo>
                  <a:pt x="314" y="4"/>
                  <a:pt x="314" y="4"/>
                  <a:pt x="314" y="4"/>
                </a:cubicBezTo>
                <a:cubicBezTo>
                  <a:pt x="313" y="4"/>
                  <a:pt x="312" y="3"/>
                  <a:pt x="312" y="2"/>
                </a:cubicBezTo>
                <a:close/>
                <a:moveTo>
                  <a:pt x="304" y="2"/>
                </a:moveTo>
                <a:cubicBezTo>
                  <a:pt x="304" y="0"/>
                  <a:pt x="305" y="0"/>
                  <a:pt x="306" y="0"/>
                </a:cubicBezTo>
                <a:cubicBezTo>
                  <a:pt x="306" y="0"/>
                  <a:pt x="306" y="0"/>
                  <a:pt x="306" y="0"/>
                </a:cubicBezTo>
                <a:cubicBezTo>
                  <a:pt x="307" y="0"/>
                  <a:pt x="308" y="0"/>
                  <a:pt x="308" y="2"/>
                </a:cubicBezTo>
                <a:cubicBezTo>
                  <a:pt x="308" y="2"/>
                  <a:pt x="308" y="2"/>
                  <a:pt x="308" y="2"/>
                </a:cubicBezTo>
                <a:cubicBezTo>
                  <a:pt x="308" y="3"/>
                  <a:pt x="307" y="4"/>
                  <a:pt x="306" y="4"/>
                </a:cubicBezTo>
                <a:cubicBezTo>
                  <a:pt x="306" y="4"/>
                  <a:pt x="306" y="4"/>
                  <a:pt x="306" y="4"/>
                </a:cubicBezTo>
                <a:cubicBezTo>
                  <a:pt x="305" y="4"/>
                  <a:pt x="304" y="3"/>
                  <a:pt x="304" y="2"/>
                </a:cubicBezTo>
                <a:close/>
                <a:moveTo>
                  <a:pt x="296" y="2"/>
                </a:moveTo>
                <a:cubicBezTo>
                  <a:pt x="296" y="0"/>
                  <a:pt x="297" y="0"/>
                  <a:pt x="298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9" y="0"/>
                  <a:pt x="300" y="0"/>
                  <a:pt x="300" y="2"/>
                </a:cubicBezTo>
                <a:cubicBezTo>
                  <a:pt x="300" y="2"/>
                  <a:pt x="300" y="2"/>
                  <a:pt x="300" y="2"/>
                </a:cubicBezTo>
                <a:cubicBezTo>
                  <a:pt x="300" y="3"/>
                  <a:pt x="299" y="4"/>
                  <a:pt x="298" y="4"/>
                </a:cubicBezTo>
                <a:cubicBezTo>
                  <a:pt x="298" y="4"/>
                  <a:pt x="298" y="4"/>
                  <a:pt x="298" y="4"/>
                </a:cubicBezTo>
                <a:cubicBezTo>
                  <a:pt x="297" y="4"/>
                  <a:pt x="296" y="3"/>
                  <a:pt x="296" y="2"/>
                </a:cubicBezTo>
                <a:close/>
                <a:moveTo>
                  <a:pt x="288" y="2"/>
                </a:moveTo>
                <a:cubicBezTo>
                  <a:pt x="288" y="0"/>
                  <a:pt x="289" y="0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2" y="0"/>
                  <a:pt x="292" y="2"/>
                </a:cubicBezTo>
                <a:cubicBezTo>
                  <a:pt x="292" y="2"/>
                  <a:pt x="292" y="2"/>
                  <a:pt x="292" y="2"/>
                </a:cubicBezTo>
                <a:cubicBezTo>
                  <a:pt x="292" y="3"/>
                  <a:pt x="291" y="4"/>
                  <a:pt x="290" y="4"/>
                </a:cubicBezTo>
                <a:cubicBezTo>
                  <a:pt x="290" y="4"/>
                  <a:pt x="290" y="4"/>
                  <a:pt x="290" y="4"/>
                </a:cubicBezTo>
                <a:cubicBezTo>
                  <a:pt x="289" y="4"/>
                  <a:pt x="288" y="3"/>
                  <a:pt x="288" y="2"/>
                </a:cubicBezTo>
                <a:close/>
                <a:moveTo>
                  <a:pt x="280" y="2"/>
                </a:moveTo>
                <a:cubicBezTo>
                  <a:pt x="280" y="0"/>
                  <a:pt x="281" y="0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4" y="0"/>
                  <a:pt x="284" y="2"/>
                </a:cubicBezTo>
                <a:cubicBezTo>
                  <a:pt x="284" y="2"/>
                  <a:pt x="284" y="2"/>
                  <a:pt x="284" y="2"/>
                </a:cubicBezTo>
                <a:cubicBezTo>
                  <a:pt x="284" y="3"/>
                  <a:pt x="283" y="4"/>
                  <a:pt x="282" y="4"/>
                </a:cubicBezTo>
                <a:cubicBezTo>
                  <a:pt x="282" y="4"/>
                  <a:pt x="282" y="4"/>
                  <a:pt x="282" y="4"/>
                </a:cubicBezTo>
                <a:cubicBezTo>
                  <a:pt x="281" y="4"/>
                  <a:pt x="280" y="3"/>
                  <a:pt x="280" y="2"/>
                </a:cubicBezTo>
                <a:close/>
                <a:moveTo>
                  <a:pt x="272" y="2"/>
                </a:moveTo>
                <a:cubicBezTo>
                  <a:pt x="272" y="0"/>
                  <a:pt x="273" y="0"/>
                  <a:pt x="274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5" y="0"/>
                  <a:pt x="276" y="0"/>
                  <a:pt x="276" y="2"/>
                </a:cubicBezTo>
                <a:cubicBezTo>
                  <a:pt x="276" y="2"/>
                  <a:pt x="276" y="2"/>
                  <a:pt x="276" y="2"/>
                </a:cubicBezTo>
                <a:cubicBezTo>
                  <a:pt x="276" y="3"/>
                  <a:pt x="275" y="4"/>
                  <a:pt x="274" y="4"/>
                </a:cubicBezTo>
                <a:cubicBezTo>
                  <a:pt x="274" y="4"/>
                  <a:pt x="274" y="4"/>
                  <a:pt x="274" y="4"/>
                </a:cubicBezTo>
                <a:cubicBezTo>
                  <a:pt x="273" y="4"/>
                  <a:pt x="272" y="3"/>
                  <a:pt x="272" y="2"/>
                </a:cubicBezTo>
                <a:close/>
                <a:moveTo>
                  <a:pt x="264" y="2"/>
                </a:moveTo>
                <a:cubicBezTo>
                  <a:pt x="264" y="0"/>
                  <a:pt x="265" y="0"/>
                  <a:pt x="266" y="0"/>
                </a:cubicBezTo>
                <a:cubicBezTo>
                  <a:pt x="266" y="0"/>
                  <a:pt x="266" y="0"/>
                  <a:pt x="266" y="0"/>
                </a:cubicBezTo>
                <a:cubicBezTo>
                  <a:pt x="267" y="0"/>
                  <a:pt x="268" y="0"/>
                  <a:pt x="268" y="2"/>
                </a:cubicBezTo>
                <a:cubicBezTo>
                  <a:pt x="268" y="2"/>
                  <a:pt x="268" y="2"/>
                  <a:pt x="268" y="2"/>
                </a:cubicBezTo>
                <a:cubicBezTo>
                  <a:pt x="268" y="3"/>
                  <a:pt x="267" y="4"/>
                  <a:pt x="266" y="4"/>
                </a:cubicBezTo>
                <a:cubicBezTo>
                  <a:pt x="266" y="4"/>
                  <a:pt x="266" y="4"/>
                  <a:pt x="266" y="4"/>
                </a:cubicBezTo>
                <a:cubicBezTo>
                  <a:pt x="265" y="4"/>
                  <a:pt x="264" y="3"/>
                  <a:pt x="264" y="2"/>
                </a:cubicBezTo>
                <a:close/>
                <a:moveTo>
                  <a:pt x="256" y="2"/>
                </a:moveTo>
                <a:cubicBezTo>
                  <a:pt x="256" y="0"/>
                  <a:pt x="257" y="0"/>
                  <a:pt x="258" y="0"/>
                </a:cubicBezTo>
                <a:cubicBezTo>
                  <a:pt x="258" y="0"/>
                  <a:pt x="258" y="0"/>
                  <a:pt x="258" y="0"/>
                </a:cubicBezTo>
                <a:cubicBezTo>
                  <a:pt x="259" y="0"/>
                  <a:pt x="260" y="0"/>
                  <a:pt x="260" y="2"/>
                </a:cubicBezTo>
                <a:cubicBezTo>
                  <a:pt x="260" y="2"/>
                  <a:pt x="260" y="2"/>
                  <a:pt x="260" y="2"/>
                </a:cubicBezTo>
                <a:cubicBezTo>
                  <a:pt x="260" y="3"/>
                  <a:pt x="259" y="4"/>
                  <a:pt x="258" y="4"/>
                </a:cubicBezTo>
                <a:cubicBezTo>
                  <a:pt x="258" y="4"/>
                  <a:pt x="258" y="4"/>
                  <a:pt x="258" y="4"/>
                </a:cubicBezTo>
                <a:cubicBezTo>
                  <a:pt x="257" y="4"/>
                  <a:pt x="256" y="3"/>
                  <a:pt x="256" y="2"/>
                </a:cubicBezTo>
                <a:close/>
                <a:moveTo>
                  <a:pt x="248" y="2"/>
                </a:moveTo>
                <a:cubicBezTo>
                  <a:pt x="248" y="0"/>
                  <a:pt x="249" y="0"/>
                  <a:pt x="250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1" y="0"/>
                  <a:pt x="252" y="0"/>
                  <a:pt x="252" y="2"/>
                </a:cubicBezTo>
                <a:cubicBezTo>
                  <a:pt x="252" y="2"/>
                  <a:pt x="252" y="2"/>
                  <a:pt x="252" y="2"/>
                </a:cubicBezTo>
                <a:cubicBezTo>
                  <a:pt x="252" y="3"/>
                  <a:pt x="251" y="4"/>
                  <a:pt x="250" y="4"/>
                </a:cubicBezTo>
                <a:cubicBezTo>
                  <a:pt x="250" y="4"/>
                  <a:pt x="250" y="4"/>
                  <a:pt x="250" y="4"/>
                </a:cubicBezTo>
                <a:cubicBezTo>
                  <a:pt x="249" y="4"/>
                  <a:pt x="248" y="3"/>
                  <a:pt x="248" y="2"/>
                </a:cubicBezTo>
                <a:close/>
                <a:moveTo>
                  <a:pt x="240" y="2"/>
                </a:moveTo>
                <a:cubicBezTo>
                  <a:pt x="240" y="0"/>
                  <a:pt x="241" y="0"/>
                  <a:pt x="242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3" y="0"/>
                  <a:pt x="244" y="0"/>
                  <a:pt x="244" y="2"/>
                </a:cubicBezTo>
                <a:cubicBezTo>
                  <a:pt x="244" y="2"/>
                  <a:pt x="244" y="2"/>
                  <a:pt x="244" y="2"/>
                </a:cubicBezTo>
                <a:cubicBezTo>
                  <a:pt x="244" y="3"/>
                  <a:pt x="243" y="4"/>
                  <a:pt x="242" y="4"/>
                </a:cubicBezTo>
                <a:cubicBezTo>
                  <a:pt x="242" y="4"/>
                  <a:pt x="242" y="4"/>
                  <a:pt x="242" y="4"/>
                </a:cubicBezTo>
                <a:cubicBezTo>
                  <a:pt x="241" y="4"/>
                  <a:pt x="240" y="3"/>
                  <a:pt x="240" y="2"/>
                </a:cubicBezTo>
                <a:close/>
                <a:moveTo>
                  <a:pt x="232" y="2"/>
                </a:moveTo>
                <a:cubicBezTo>
                  <a:pt x="232" y="0"/>
                  <a:pt x="233" y="0"/>
                  <a:pt x="234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35" y="0"/>
                  <a:pt x="236" y="0"/>
                  <a:pt x="236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6" y="3"/>
                  <a:pt x="235" y="4"/>
                  <a:pt x="234" y="4"/>
                </a:cubicBezTo>
                <a:cubicBezTo>
                  <a:pt x="234" y="4"/>
                  <a:pt x="234" y="4"/>
                  <a:pt x="234" y="4"/>
                </a:cubicBezTo>
                <a:cubicBezTo>
                  <a:pt x="233" y="4"/>
                  <a:pt x="232" y="3"/>
                  <a:pt x="232" y="2"/>
                </a:cubicBezTo>
                <a:close/>
                <a:moveTo>
                  <a:pt x="224" y="2"/>
                </a:moveTo>
                <a:cubicBezTo>
                  <a:pt x="224" y="0"/>
                  <a:pt x="225" y="0"/>
                  <a:pt x="226" y="0"/>
                </a:cubicBezTo>
                <a:cubicBezTo>
                  <a:pt x="226" y="0"/>
                  <a:pt x="226" y="0"/>
                  <a:pt x="226" y="0"/>
                </a:cubicBezTo>
                <a:cubicBezTo>
                  <a:pt x="227" y="0"/>
                  <a:pt x="228" y="0"/>
                  <a:pt x="228" y="2"/>
                </a:cubicBezTo>
                <a:cubicBezTo>
                  <a:pt x="228" y="2"/>
                  <a:pt x="228" y="2"/>
                  <a:pt x="228" y="2"/>
                </a:cubicBezTo>
                <a:cubicBezTo>
                  <a:pt x="228" y="3"/>
                  <a:pt x="227" y="4"/>
                  <a:pt x="226" y="4"/>
                </a:cubicBezTo>
                <a:cubicBezTo>
                  <a:pt x="226" y="4"/>
                  <a:pt x="226" y="4"/>
                  <a:pt x="226" y="4"/>
                </a:cubicBezTo>
                <a:cubicBezTo>
                  <a:pt x="225" y="4"/>
                  <a:pt x="224" y="3"/>
                  <a:pt x="224" y="2"/>
                </a:cubicBezTo>
                <a:close/>
                <a:moveTo>
                  <a:pt x="216" y="2"/>
                </a:moveTo>
                <a:cubicBezTo>
                  <a:pt x="216" y="0"/>
                  <a:pt x="217" y="0"/>
                  <a:pt x="218" y="0"/>
                </a:cubicBezTo>
                <a:cubicBezTo>
                  <a:pt x="218" y="0"/>
                  <a:pt x="218" y="0"/>
                  <a:pt x="218" y="0"/>
                </a:cubicBezTo>
                <a:cubicBezTo>
                  <a:pt x="219" y="0"/>
                  <a:pt x="220" y="0"/>
                  <a:pt x="220" y="2"/>
                </a:cubicBezTo>
                <a:cubicBezTo>
                  <a:pt x="220" y="2"/>
                  <a:pt x="220" y="2"/>
                  <a:pt x="220" y="2"/>
                </a:cubicBezTo>
                <a:cubicBezTo>
                  <a:pt x="220" y="3"/>
                  <a:pt x="219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17" y="4"/>
                  <a:pt x="216" y="3"/>
                  <a:pt x="216" y="2"/>
                </a:cubicBezTo>
                <a:close/>
                <a:moveTo>
                  <a:pt x="208" y="2"/>
                </a:moveTo>
                <a:cubicBezTo>
                  <a:pt x="208" y="0"/>
                  <a:pt x="209" y="0"/>
                  <a:pt x="210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0"/>
                  <a:pt x="212" y="0"/>
                  <a:pt x="212" y="2"/>
                </a:cubicBezTo>
                <a:cubicBezTo>
                  <a:pt x="212" y="2"/>
                  <a:pt x="212" y="2"/>
                  <a:pt x="212" y="2"/>
                </a:cubicBezTo>
                <a:cubicBezTo>
                  <a:pt x="212" y="3"/>
                  <a:pt x="211" y="4"/>
                  <a:pt x="210" y="4"/>
                </a:cubicBezTo>
                <a:cubicBezTo>
                  <a:pt x="210" y="4"/>
                  <a:pt x="210" y="4"/>
                  <a:pt x="210" y="4"/>
                </a:cubicBezTo>
                <a:cubicBezTo>
                  <a:pt x="209" y="4"/>
                  <a:pt x="208" y="3"/>
                  <a:pt x="208" y="2"/>
                </a:cubicBezTo>
                <a:close/>
                <a:moveTo>
                  <a:pt x="200" y="2"/>
                </a:moveTo>
                <a:cubicBezTo>
                  <a:pt x="200" y="0"/>
                  <a:pt x="201" y="0"/>
                  <a:pt x="202" y="0"/>
                </a:cubicBezTo>
                <a:cubicBezTo>
                  <a:pt x="202" y="0"/>
                  <a:pt x="202" y="0"/>
                  <a:pt x="202" y="0"/>
                </a:cubicBezTo>
                <a:cubicBezTo>
                  <a:pt x="203" y="0"/>
                  <a:pt x="204" y="0"/>
                  <a:pt x="204" y="2"/>
                </a:cubicBezTo>
                <a:cubicBezTo>
                  <a:pt x="204" y="2"/>
                  <a:pt x="204" y="2"/>
                  <a:pt x="204" y="2"/>
                </a:cubicBezTo>
                <a:cubicBezTo>
                  <a:pt x="204" y="3"/>
                  <a:pt x="203" y="4"/>
                  <a:pt x="202" y="4"/>
                </a:cubicBezTo>
                <a:cubicBezTo>
                  <a:pt x="202" y="4"/>
                  <a:pt x="202" y="4"/>
                  <a:pt x="202" y="4"/>
                </a:cubicBezTo>
                <a:cubicBezTo>
                  <a:pt x="201" y="4"/>
                  <a:pt x="200" y="3"/>
                  <a:pt x="200" y="2"/>
                </a:cubicBezTo>
                <a:close/>
                <a:moveTo>
                  <a:pt x="192" y="2"/>
                </a:moveTo>
                <a:cubicBezTo>
                  <a:pt x="192" y="0"/>
                  <a:pt x="193" y="0"/>
                  <a:pt x="194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95" y="0"/>
                  <a:pt x="196" y="0"/>
                  <a:pt x="196" y="2"/>
                </a:cubicBezTo>
                <a:cubicBezTo>
                  <a:pt x="196" y="2"/>
                  <a:pt x="196" y="2"/>
                  <a:pt x="196" y="2"/>
                </a:cubicBezTo>
                <a:cubicBezTo>
                  <a:pt x="196" y="3"/>
                  <a:pt x="195" y="4"/>
                  <a:pt x="194" y="4"/>
                </a:cubicBezTo>
                <a:cubicBezTo>
                  <a:pt x="194" y="4"/>
                  <a:pt x="194" y="4"/>
                  <a:pt x="194" y="4"/>
                </a:cubicBezTo>
                <a:cubicBezTo>
                  <a:pt x="193" y="4"/>
                  <a:pt x="192" y="3"/>
                  <a:pt x="192" y="2"/>
                </a:cubicBezTo>
                <a:close/>
                <a:moveTo>
                  <a:pt x="184" y="2"/>
                </a:moveTo>
                <a:cubicBezTo>
                  <a:pt x="184" y="0"/>
                  <a:pt x="185" y="0"/>
                  <a:pt x="186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7" y="0"/>
                  <a:pt x="188" y="0"/>
                  <a:pt x="188" y="2"/>
                </a:cubicBezTo>
                <a:cubicBezTo>
                  <a:pt x="188" y="2"/>
                  <a:pt x="188" y="2"/>
                  <a:pt x="188" y="2"/>
                </a:cubicBezTo>
                <a:cubicBezTo>
                  <a:pt x="188" y="3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4" y="3"/>
                  <a:pt x="184" y="2"/>
                </a:cubicBezTo>
                <a:close/>
                <a:moveTo>
                  <a:pt x="176" y="2"/>
                </a:moveTo>
                <a:cubicBezTo>
                  <a:pt x="176" y="0"/>
                  <a:pt x="177" y="0"/>
                  <a:pt x="178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79" y="0"/>
                  <a:pt x="180" y="0"/>
                  <a:pt x="180" y="2"/>
                </a:cubicBezTo>
                <a:cubicBezTo>
                  <a:pt x="180" y="2"/>
                  <a:pt x="180" y="2"/>
                  <a:pt x="180" y="2"/>
                </a:cubicBezTo>
                <a:cubicBezTo>
                  <a:pt x="180" y="3"/>
                  <a:pt x="179" y="4"/>
                  <a:pt x="178" y="4"/>
                </a:cubicBezTo>
                <a:cubicBezTo>
                  <a:pt x="178" y="4"/>
                  <a:pt x="178" y="4"/>
                  <a:pt x="178" y="4"/>
                </a:cubicBezTo>
                <a:cubicBezTo>
                  <a:pt x="177" y="4"/>
                  <a:pt x="176" y="3"/>
                  <a:pt x="176" y="2"/>
                </a:cubicBezTo>
                <a:close/>
                <a:moveTo>
                  <a:pt x="168" y="2"/>
                </a:moveTo>
                <a:cubicBezTo>
                  <a:pt x="168" y="0"/>
                  <a:pt x="169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1" y="0"/>
                  <a:pt x="172" y="0"/>
                  <a:pt x="172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72" y="3"/>
                  <a:pt x="171" y="4"/>
                  <a:pt x="170" y="4"/>
                </a:cubicBezTo>
                <a:cubicBezTo>
                  <a:pt x="170" y="4"/>
                  <a:pt x="170" y="4"/>
                  <a:pt x="170" y="4"/>
                </a:cubicBezTo>
                <a:cubicBezTo>
                  <a:pt x="169" y="4"/>
                  <a:pt x="168" y="3"/>
                  <a:pt x="168" y="2"/>
                </a:cubicBezTo>
                <a:close/>
                <a:moveTo>
                  <a:pt x="160" y="2"/>
                </a:moveTo>
                <a:cubicBezTo>
                  <a:pt x="160" y="0"/>
                  <a:pt x="161" y="0"/>
                  <a:pt x="162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3" y="0"/>
                  <a:pt x="164" y="0"/>
                  <a:pt x="164" y="2"/>
                </a:cubicBezTo>
                <a:cubicBezTo>
                  <a:pt x="164" y="2"/>
                  <a:pt x="164" y="2"/>
                  <a:pt x="164" y="2"/>
                </a:cubicBezTo>
                <a:cubicBezTo>
                  <a:pt x="164" y="3"/>
                  <a:pt x="163" y="4"/>
                  <a:pt x="162" y="4"/>
                </a:cubicBezTo>
                <a:cubicBezTo>
                  <a:pt x="162" y="4"/>
                  <a:pt x="162" y="4"/>
                  <a:pt x="162" y="4"/>
                </a:cubicBezTo>
                <a:cubicBezTo>
                  <a:pt x="161" y="4"/>
                  <a:pt x="160" y="3"/>
                  <a:pt x="160" y="2"/>
                </a:cubicBezTo>
                <a:close/>
                <a:moveTo>
                  <a:pt x="152" y="2"/>
                </a:moveTo>
                <a:cubicBezTo>
                  <a:pt x="152" y="0"/>
                  <a:pt x="153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5" y="0"/>
                  <a:pt x="156" y="0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3"/>
                  <a:pt x="155" y="4"/>
                  <a:pt x="154" y="4"/>
                </a:cubicBezTo>
                <a:cubicBezTo>
                  <a:pt x="154" y="4"/>
                  <a:pt x="154" y="4"/>
                  <a:pt x="154" y="4"/>
                </a:cubicBezTo>
                <a:cubicBezTo>
                  <a:pt x="153" y="4"/>
                  <a:pt x="152" y="3"/>
                  <a:pt x="152" y="2"/>
                </a:cubicBezTo>
                <a:close/>
                <a:moveTo>
                  <a:pt x="144" y="2"/>
                </a:moveTo>
                <a:cubicBezTo>
                  <a:pt x="144" y="0"/>
                  <a:pt x="145" y="0"/>
                  <a:pt x="14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0"/>
                  <a:pt x="148" y="0"/>
                  <a:pt x="148" y="2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3"/>
                  <a:pt x="147" y="4"/>
                  <a:pt x="146" y="4"/>
                </a:cubicBezTo>
                <a:cubicBezTo>
                  <a:pt x="146" y="4"/>
                  <a:pt x="146" y="4"/>
                  <a:pt x="146" y="4"/>
                </a:cubicBezTo>
                <a:cubicBezTo>
                  <a:pt x="145" y="4"/>
                  <a:pt x="144" y="3"/>
                  <a:pt x="144" y="2"/>
                </a:cubicBezTo>
                <a:close/>
                <a:moveTo>
                  <a:pt x="136" y="2"/>
                </a:moveTo>
                <a:cubicBezTo>
                  <a:pt x="136" y="0"/>
                  <a:pt x="137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0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39" y="4"/>
                  <a:pt x="138" y="4"/>
                </a:cubicBezTo>
                <a:cubicBezTo>
                  <a:pt x="138" y="4"/>
                  <a:pt x="138" y="4"/>
                  <a:pt x="138" y="4"/>
                </a:cubicBezTo>
                <a:cubicBezTo>
                  <a:pt x="137" y="4"/>
                  <a:pt x="136" y="3"/>
                  <a:pt x="136" y="2"/>
                </a:cubicBezTo>
                <a:close/>
                <a:moveTo>
                  <a:pt x="128" y="2"/>
                </a:moveTo>
                <a:cubicBezTo>
                  <a:pt x="128" y="0"/>
                  <a:pt x="129" y="0"/>
                  <a:pt x="13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1" y="0"/>
                  <a:pt x="132" y="0"/>
                  <a:pt x="132" y="2"/>
                </a:cubicBezTo>
                <a:cubicBezTo>
                  <a:pt x="132" y="2"/>
                  <a:pt x="132" y="2"/>
                  <a:pt x="132" y="2"/>
                </a:cubicBezTo>
                <a:cubicBezTo>
                  <a:pt x="132" y="3"/>
                  <a:pt x="131" y="4"/>
                  <a:pt x="130" y="4"/>
                </a:cubicBezTo>
                <a:cubicBezTo>
                  <a:pt x="130" y="4"/>
                  <a:pt x="130" y="4"/>
                  <a:pt x="130" y="4"/>
                </a:cubicBezTo>
                <a:cubicBezTo>
                  <a:pt x="129" y="4"/>
                  <a:pt x="128" y="3"/>
                  <a:pt x="128" y="2"/>
                </a:cubicBezTo>
                <a:close/>
                <a:moveTo>
                  <a:pt x="120" y="2"/>
                </a:moveTo>
                <a:cubicBezTo>
                  <a:pt x="120" y="0"/>
                  <a:pt x="121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3" y="0"/>
                  <a:pt x="124" y="0"/>
                  <a:pt x="124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4" y="3"/>
                  <a:pt x="123" y="4"/>
                  <a:pt x="122" y="4"/>
                </a:cubicBezTo>
                <a:cubicBezTo>
                  <a:pt x="122" y="4"/>
                  <a:pt x="122" y="4"/>
                  <a:pt x="122" y="4"/>
                </a:cubicBezTo>
                <a:cubicBezTo>
                  <a:pt x="121" y="4"/>
                  <a:pt x="120" y="3"/>
                  <a:pt x="120" y="2"/>
                </a:cubicBezTo>
                <a:close/>
                <a:moveTo>
                  <a:pt x="112" y="2"/>
                </a:moveTo>
                <a:cubicBezTo>
                  <a:pt x="112" y="0"/>
                  <a:pt x="113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5" y="0"/>
                  <a:pt x="116" y="0"/>
                  <a:pt x="116" y="2"/>
                </a:cubicBezTo>
                <a:cubicBezTo>
                  <a:pt x="116" y="2"/>
                  <a:pt x="116" y="2"/>
                  <a:pt x="116" y="2"/>
                </a:cubicBezTo>
                <a:cubicBezTo>
                  <a:pt x="116" y="3"/>
                  <a:pt x="115" y="4"/>
                  <a:pt x="114" y="4"/>
                </a:cubicBezTo>
                <a:cubicBezTo>
                  <a:pt x="114" y="4"/>
                  <a:pt x="114" y="4"/>
                  <a:pt x="114" y="4"/>
                </a:cubicBezTo>
                <a:cubicBezTo>
                  <a:pt x="113" y="4"/>
                  <a:pt x="112" y="3"/>
                  <a:pt x="112" y="2"/>
                </a:cubicBezTo>
                <a:close/>
                <a:moveTo>
                  <a:pt x="104" y="2"/>
                </a:moveTo>
                <a:cubicBezTo>
                  <a:pt x="104" y="0"/>
                  <a:pt x="105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8" y="0"/>
                  <a:pt x="108" y="2"/>
                </a:cubicBezTo>
                <a:cubicBezTo>
                  <a:pt x="108" y="2"/>
                  <a:pt x="108" y="2"/>
                  <a:pt x="108" y="2"/>
                </a:cubicBezTo>
                <a:cubicBezTo>
                  <a:pt x="108" y="3"/>
                  <a:pt x="107" y="4"/>
                  <a:pt x="106" y="4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4"/>
                  <a:pt x="104" y="3"/>
                  <a:pt x="104" y="2"/>
                </a:cubicBezTo>
                <a:close/>
                <a:moveTo>
                  <a:pt x="96" y="2"/>
                </a:moveTo>
                <a:cubicBezTo>
                  <a:pt x="96" y="0"/>
                  <a:pt x="97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9" y="0"/>
                  <a:pt x="100" y="0"/>
                  <a:pt x="100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3"/>
                  <a:pt x="99" y="4"/>
                  <a:pt x="98" y="4"/>
                </a:cubicBezTo>
                <a:cubicBezTo>
                  <a:pt x="98" y="4"/>
                  <a:pt x="98" y="4"/>
                  <a:pt x="98" y="4"/>
                </a:cubicBezTo>
                <a:cubicBezTo>
                  <a:pt x="97" y="4"/>
                  <a:pt x="96" y="3"/>
                  <a:pt x="96" y="2"/>
                </a:cubicBezTo>
                <a:close/>
                <a:moveTo>
                  <a:pt x="88" y="2"/>
                </a:moveTo>
                <a:cubicBezTo>
                  <a:pt x="88" y="0"/>
                  <a:pt x="89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91" y="0"/>
                  <a:pt x="92" y="0"/>
                  <a:pt x="92" y="2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3"/>
                  <a:pt x="91" y="4"/>
                  <a:pt x="90" y="4"/>
                </a:cubicBezTo>
                <a:cubicBezTo>
                  <a:pt x="90" y="4"/>
                  <a:pt x="90" y="4"/>
                  <a:pt x="90" y="4"/>
                </a:cubicBezTo>
                <a:cubicBezTo>
                  <a:pt x="89" y="4"/>
                  <a:pt x="88" y="3"/>
                  <a:pt x="88" y="2"/>
                </a:cubicBezTo>
                <a:close/>
                <a:moveTo>
                  <a:pt x="80" y="2"/>
                </a:moveTo>
                <a:cubicBezTo>
                  <a:pt x="80" y="0"/>
                  <a:pt x="81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0"/>
                  <a:pt x="84" y="0"/>
                  <a:pt x="84" y="2"/>
                </a:cubicBezTo>
                <a:cubicBezTo>
                  <a:pt x="84" y="2"/>
                  <a:pt x="84" y="2"/>
                  <a:pt x="84" y="2"/>
                </a:cubicBezTo>
                <a:cubicBezTo>
                  <a:pt x="84" y="3"/>
                  <a:pt x="83" y="4"/>
                  <a:pt x="82" y="4"/>
                </a:cubicBezTo>
                <a:cubicBezTo>
                  <a:pt x="82" y="4"/>
                  <a:pt x="82" y="4"/>
                  <a:pt x="82" y="4"/>
                </a:cubicBezTo>
                <a:cubicBezTo>
                  <a:pt x="81" y="4"/>
                  <a:pt x="80" y="3"/>
                  <a:pt x="80" y="2"/>
                </a:cubicBezTo>
                <a:close/>
                <a:moveTo>
                  <a:pt x="72" y="2"/>
                </a:moveTo>
                <a:cubicBezTo>
                  <a:pt x="72" y="0"/>
                  <a:pt x="73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0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3"/>
                  <a:pt x="75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3" y="4"/>
                  <a:pt x="72" y="3"/>
                  <a:pt x="72" y="2"/>
                </a:cubicBezTo>
                <a:close/>
                <a:moveTo>
                  <a:pt x="64" y="2"/>
                </a:moveTo>
                <a:cubicBezTo>
                  <a:pt x="64" y="0"/>
                  <a:pt x="65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0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3"/>
                  <a:pt x="67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5" y="4"/>
                  <a:pt x="64" y="3"/>
                  <a:pt x="64" y="2"/>
                </a:cubicBezTo>
                <a:close/>
                <a:moveTo>
                  <a:pt x="56" y="2"/>
                </a:moveTo>
                <a:cubicBezTo>
                  <a:pt x="56" y="0"/>
                  <a:pt x="57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9" y="0"/>
                  <a:pt x="60" y="0"/>
                  <a:pt x="60" y="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3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3"/>
                  <a:pt x="56" y="2"/>
                </a:cubicBezTo>
                <a:close/>
                <a:moveTo>
                  <a:pt x="48" y="2"/>
                </a:moveTo>
                <a:cubicBezTo>
                  <a:pt x="48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0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3"/>
                  <a:pt x="51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8" y="3"/>
                  <a:pt x="48" y="2"/>
                </a:cubicBezTo>
                <a:close/>
                <a:moveTo>
                  <a:pt x="40" y="2"/>
                </a:moveTo>
                <a:cubicBezTo>
                  <a:pt x="40" y="0"/>
                  <a:pt x="41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3" y="0"/>
                  <a:pt x="44" y="0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3"/>
                  <a:pt x="43" y="4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0" y="3"/>
                  <a:pt x="40" y="2"/>
                </a:cubicBezTo>
                <a:close/>
                <a:moveTo>
                  <a:pt x="32" y="2"/>
                </a:moveTo>
                <a:cubicBezTo>
                  <a:pt x="32" y="0"/>
                  <a:pt x="33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0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3"/>
                  <a:pt x="35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4"/>
                  <a:pt x="32" y="3"/>
                  <a:pt x="32" y="2"/>
                </a:cubicBezTo>
                <a:close/>
                <a:moveTo>
                  <a:pt x="24" y="2"/>
                </a:move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3"/>
                  <a:pt x="27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4"/>
                  <a:pt x="24" y="3"/>
                  <a:pt x="24" y="2"/>
                </a:cubicBezTo>
                <a:close/>
                <a:moveTo>
                  <a:pt x="16" y="2"/>
                </a:moveTo>
                <a:cubicBezTo>
                  <a:pt x="16" y="0"/>
                  <a:pt x="17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9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6" y="3"/>
                  <a:pt x="16" y="2"/>
                </a:cubicBezTo>
                <a:close/>
                <a:moveTo>
                  <a:pt x="8" y="2"/>
                </a:moveTo>
                <a:cubicBezTo>
                  <a:pt x="8" y="0"/>
                  <a:pt x="9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2" y="0"/>
                  <a:pt x="1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1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8" y="2"/>
                </a:cubicBezTo>
                <a:close/>
                <a:moveTo>
                  <a:pt x="0" y="2"/>
                </a:moveTo>
                <a:cubicBezTo>
                  <a:pt x="0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0904" y="6467752"/>
            <a:ext cx="612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87716" y="6467752"/>
            <a:ext cx="28956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582" y="6467752"/>
            <a:ext cx="216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2CEEE58E-02FE-4937-9B6C-E0C6ED37801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 descr="logo-SCE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03" y="5915372"/>
            <a:ext cx="805069" cy="688250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 rot="5400000">
            <a:off x="1578276" y="6557752"/>
            <a:ext cx="180000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itre 29"/>
          <p:cNvSpPr>
            <a:spLocks noGrp="1"/>
          </p:cNvSpPr>
          <p:nvPr>
            <p:ph type="title"/>
          </p:nvPr>
        </p:nvSpPr>
        <p:spPr>
          <a:xfrm>
            <a:off x="604800" y="126000"/>
            <a:ext cx="558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5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  <p:sldLayoutId id="2147483672" r:id="rId4"/>
    <p:sldLayoutId id="2147483650" r:id="rId5"/>
    <p:sldLayoutId id="214748367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80" r:id="rId13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lang="fr-FR" sz="1800" b="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fr-FR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itchFamily="34" charset="0"/>
        <a:buNone/>
        <a:defRPr lang="fr-FR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180000" algn="l" defTabSz="914400" rtl="0" eaLnBrk="1" latinLnBrk="0" hangingPunct="1">
        <a:spcBef>
          <a:spcPts val="300"/>
        </a:spcBef>
        <a:buClr>
          <a:schemeClr val="bg2"/>
        </a:buClr>
        <a:buSzPct val="80000"/>
        <a:buFont typeface="Wingdings 3" pitchFamily="18" charset="2"/>
        <a:buChar char="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414000" indent="-144000" algn="l" defTabSz="914400" rtl="0" eaLnBrk="1" latinLnBrk="0" hangingPunct="1">
        <a:spcBef>
          <a:spcPts val="200"/>
        </a:spcBef>
        <a:buClr>
          <a:schemeClr val="bg2"/>
        </a:buClr>
        <a:buFont typeface="Wingdings" pitchFamily="2" charset="2"/>
        <a:buChar char="§"/>
        <a:defRPr lang="fr-FR" sz="1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583507" y="2238034"/>
            <a:ext cx="7560000" cy="1260000"/>
          </a:xfrm>
        </p:spPr>
        <p:txBody>
          <a:bodyPr>
            <a:normAutofit/>
          </a:bodyPr>
          <a:lstStyle/>
          <a:p>
            <a:r>
              <a:rPr lang="fr-FR" dirty="0"/>
              <a:t>SAGE de la Brèche</a:t>
            </a:r>
          </a:p>
        </p:txBody>
      </p:sp>
      <p:sp>
        <p:nvSpPr>
          <p:cNvPr id="15" name="Sous-titre 14"/>
          <p:cNvSpPr>
            <a:spLocks noGrp="1"/>
          </p:cNvSpPr>
          <p:nvPr>
            <p:ph type="subTitle" idx="1"/>
          </p:nvPr>
        </p:nvSpPr>
        <p:spPr>
          <a:xfrm>
            <a:off x="603894" y="3451911"/>
            <a:ext cx="7560000" cy="720000"/>
          </a:xfrm>
        </p:spPr>
        <p:txBody>
          <a:bodyPr/>
          <a:lstStyle/>
          <a:p>
            <a:r>
              <a:rPr lang="fr-FR" i="1" dirty="0"/>
              <a:t>5 Avril 2019</a:t>
            </a:r>
          </a:p>
          <a:p>
            <a:r>
              <a:rPr lang="fr-FR" dirty="0"/>
              <a:t>Commission Quantité - Ruissellements - Inondations</a:t>
            </a:r>
          </a:p>
          <a:p>
            <a:r>
              <a:rPr lang="fr-FR" b="1" dirty="0"/>
              <a:t>Leviers d’action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1C0531D-74DE-43B1-BA92-9F967EC5B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35" y="5586517"/>
            <a:ext cx="1497330" cy="806450"/>
          </a:xfrm>
          <a:prstGeom prst="rect">
            <a:avLst/>
          </a:prstGeom>
        </p:spPr>
      </p:pic>
      <p:pic>
        <p:nvPicPr>
          <p:cNvPr id="12" name="Image 11" descr="C:\Users\jje\AppData\Local\Microsoft\Windows\INetCache\Content.Word\LOGO_SMBVB.JPG">
            <a:extLst>
              <a:ext uri="{FF2B5EF4-FFF2-40B4-BE49-F238E27FC236}">
                <a16:creationId xmlns:a16="http://schemas.microsoft.com/office/drawing/2014/main" id="{2E5A0F87-17AA-4BD6-B18E-4D069C5FE81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7" y="5395700"/>
            <a:ext cx="2124075" cy="118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2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8"/>
            <a:ext cx="8352928" cy="9216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assecs sur les tronçons amont des cours d’eau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Assurer l’équilibre besoins / ressources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à-coups hydrauliques dans les cours d’eau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060851"/>
            <a:ext cx="4032448" cy="403244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des prélèvements réels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: SMBVB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81676"/>
              </p:ext>
            </p:extLst>
          </p:nvPr>
        </p:nvGraphicFramePr>
        <p:xfrm>
          <a:off x="567641" y="3537790"/>
          <a:ext cx="3591036" cy="14651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Faible plus value : les gros prélèvements sont connus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Difficile voire impossible pour les prélèvements non soumis à redevance, faute de compteurs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060849"/>
            <a:ext cx="4167101" cy="4032446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Réalisation de l’inventaire des forages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44468"/>
              </p:ext>
            </p:extLst>
          </p:nvPr>
        </p:nvGraphicFramePr>
        <p:xfrm>
          <a:off x="4869394" y="3214074"/>
          <a:ext cx="3807062" cy="18918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06862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Peu de plus value au vu de l’enjeu faible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Collecte de données auprès de la DDT, BRGM, communes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Données des particuliers difficilement accessibles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</a:rPr>
              <a:t>A supprimer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Gestion Quantitative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B8DB1375-265B-4F28-921C-5BC94F2D0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1" y="537741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EF351E5C-B953-4EE1-8AFE-59513A03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741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9"/>
            <a:ext cx="8496944" cy="705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Améliorer la connaissance des phénomènes de ruissellement-érosion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l’impact des phénomènes d’érosion sur les biens, les personnes et les milieux aquatiques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916835"/>
            <a:ext cx="4032448" cy="4176462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Organisation de la compétence de maîtrise des eaux pluviales, de ruissellement et de lutte contre l’érosion des sols </a:t>
            </a:r>
            <a:r>
              <a:rPr lang="fr-FR" sz="1100" dirty="0">
                <a:solidFill>
                  <a:schemeClr val="bg2"/>
                </a:solidFill>
              </a:rPr>
              <a:t>(item 4° de l’article L.211-7 CE)</a:t>
            </a:r>
          </a:p>
          <a:p>
            <a:pPr algn="ctr"/>
            <a:endParaRPr lang="fr-FR" sz="11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55879"/>
              </p:ext>
            </p:extLst>
          </p:nvPr>
        </p:nvGraphicFramePr>
        <p:xfrm>
          <a:off x="476908" y="3534467"/>
          <a:ext cx="3591036" cy="16785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Pré-requis 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Entente politique à trouver.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Moyens humains et coûts nécessaires à la mise en œuvre de la compétence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1916832"/>
            <a:ext cx="4167101" cy="4176463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Réalisation d’un diagnostic global des phénomènes de ruissellement et d’érosion à l’échelle de BV (identification des talwegs, éléments du paysage actuels, zones d’érosion, sites potentiels d’aménagement)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521201"/>
              </p:ext>
            </p:extLst>
          </p:nvPr>
        </p:nvGraphicFramePr>
        <p:xfrm>
          <a:off x="4734742" y="4005064"/>
          <a:ext cx="3797698" cy="1428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7273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105530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Pré-requis 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de l’étude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Temps de terrain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Partager et construire avec les agriculteurs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Maîtrise des ruissellements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7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D931091D-A1EA-4246-AD11-07382F80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63" y="5486496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ABA3AB0-9EFA-48E1-8334-F5A75BA75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2" y="5460964"/>
            <a:ext cx="861119" cy="5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9"/>
            <a:ext cx="8496944" cy="70566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Améliorer la connaissance des phénomènes de ruissellement-érosion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l’impact des phénomènes d’érosion sur les biens, les personnes et les milieux aquatiques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916835"/>
            <a:ext cx="4032448" cy="4176462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Animation d’un programme de lutte contre l’érosion : sensibilisation et impulsion des aménagements d’hydraulique douce</a:t>
            </a:r>
          </a:p>
          <a:p>
            <a:pPr algn="ctr"/>
            <a:endParaRPr lang="fr-FR" sz="11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73047"/>
              </p:ext>
            </p:extLst>
          </p:nvPr>
        </p:nvGraphicFramePr>
        <p:xfrm>
          <a:off x="476908" y="3534467"/>
          <a:ext cx="3591036" cy="146516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Volontarisme très variable des agriculteurs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Profil animateur : compétences transversales, techniques et relationnelles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1916832"/>
            <a:ext cx="4167101" cy="4176463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bg2"/>
                </a:solidFill>
              </a:rPr>
              <a:t>Protection des axes de ruissellements, des zones vulnérables aux coulées de boues, des éléments du paysage et des ouvrages d’hydraulique douce dans les documents d’urbanisme.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bg2"/>
                </a:solidFill>
              </a:rPr>
              <a:t>Compensation des éléments du paysage détruits 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Acteur cible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SMBCVB (Bassin Creillois et Vallées Bréthoises) - SMBVB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56369"/>
              </p:ext>
            </p:extLst>
          </p:nvPr>
        </p:nvGraphicFramePr>
        <p:xfrm>
          <a:off x="4734742" y="4325661"/>
          <a:ext cx="3797698" cy="11677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202853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Evite d’augmenter la vulnérabilité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Accompagnement précis et chronophage dans les PLU aux calendriers variables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Maîtrise des ruissellements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2DE9F0F7-E907-4244-A753-77639004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68" y="5480642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3F6CEA6-DC59-4552-917B-98FF382D3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8" y="5386681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9"/>
            <a:ext cx="8496944" cy="7913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Protéger les zones d’expansion des crues 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l’accroissement de la vulnérabilité aux phénomènes d’inondation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l’impact quantitatif des eaux pluviales (EP)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916835"/>
            <a:ext cx="4032448" cy="4176462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Actualiser, valider l’Atlas des Zones Inondables (AZI) et l’intégrer dans les documents d’urbanisme</a:t>
            </a:r>
          </a:p>
          <a:p>
            <a:pPr algn="ctr"/>
            <a:endParaRPr lang="fr-FR" sz="11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136813"/>
              </p:ext>
            </p:extLst>
          </p:nvPr>
        </p:nvGraphicFramePr>
        <p:xfrm>
          <a:off x="476908" y="3534467"/>
          <a:ext cx="3591036" cy="1038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Pré-requis indispensable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Concertation pour valider l’AZI. Situation à éclaircir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1916832"/>
            <a:ext cx="4167101" cy="4176463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Protéger dans les documents d’urbanisme les zones d’expansion de crues et les axes de ruissellement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Acteur cible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SMBCVB (Bassin Creillois et Vallées Bréthoises) - SMBVB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608390"/>
              </p:ext>
            </p:extLst>
          </p:nvPr>
        </p:nvGraphicFramePr>
        <p:xfrm>
          <a:off x="4734742" y="3740905"/>
          <a:ext cx="3797698" cy="1249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202853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Pérennité de la protection. Mais exhaustivité non assurée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Lien de compatibilité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SAGE / PLU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Maîtrise des inondations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3A1CE77E-69A4-4833-BC26-013A6F1B0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741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038B30A5-E605-436C-A9C7-96BB611B7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68" y="5480642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9"/>
            <a:ext cx="8496944" cy="7913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Protéger les zones d’expansion des crues 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l’accroissement de la vulnérabilité aux phénomènes d’inondation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l’impact quantitatif des eaux pluviales (EP)</a:t>
            </a: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390422" y="1913851"/>
            <a:ext cx="4167101" cy="4176463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Développement et actualisation des outils de planification de gestion des eaux pluviales (zonage pluvial et schéma directeur) </a:t>
            </a:r>
          </a:p>
          <a:p>
            <a:pPr lvl="0" algn="ctr"/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EPCI-FP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Maîtrise des inondations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2901340" y="5660555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20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35638C96-E1E6-4EBF-905A-D0EF03CC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72" y="5486442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D55E4E4B-268A-4057-AA2F-A1965739C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183138"/>
              </p:ext>
            </p:extLst>
          </p:nvPr>
        </p:nvGraphicFramePr>
        <p:xfrm>
          <a:off x="543802" y="3737924"/>
          <a:ext cx="3797698" cy="9776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202853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672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Préalable technique / Rappel réglementaire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pic>
        <p:nvPicPr>
          <p:cNvPr id="16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AA2DFE83-4FFA-4FC9-A7A4-0984456C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77661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E0EA6BF-8761-4C35-947E-36E070E3573E}"/>
              </a:ext>
            </a:extLst>
          </p:cNvPr>
          <p:cNvSpPr/>
          <p:nvPr/>
        </p:nvSpPr>
        <p:spPr>
          <a:xfrm>
            <a:off x="4788024" y="1916835"/>
            <a:ext cx="4032448" cy="4176462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fr-FR" sz="1400" b="1" dirty="0">
                <a:solidFill>
                  <a:schemeClr val="bg2"/>
                </a:solidFill>
              </a:rPr>
              <a:t>Levier :</a:t>
            </a:r>
            <a:r>
              <a:rPr lang="fr-FR" sz="900" b="1" dirty="0">
                <a:solidFill>
                  <a:schemeClr val="bg2"/>
                </a:solidFill>
              </a:rPr>
              <a:t> </a:t>
            </a:r>
            <a:r>
              <a:rPr lang="fr-FR" sz="1400" b="1" dirty="0">
                <a:solidFill>
                  <a:schemeClr val="bg2"/>
                </a:solidFill>
              </a:rPr>
              <a:t>Retranscrire dans les documents d’urbanisme et les règlements d’assainissement pluvial,</a:t>
            </a:r>
          </a:p>
          <a:p>
            <a:pPr lvl="0" algn="ctr"/>
            <a:r>
              <a:rPr lang="fr-FR" sz="1400" b="1" dirty="0">
                <a:solidFill>
                  <a:schemeClr val="bg2"/>
                </a:solidFill>
              </a:rPr>
              <a:t> les prescriptions des zonages EP et schémas EP </a:t>
            </a:r>
            <a:r>
              <a:rPr lang="fr-FR" sz="1200" dirty="0">
                <a:solidFill>
                  <a:schemeClr val="bg2"/>
                </a:solidFill>
              </a:rPr>
              <a:t>(gestion à la parcelle pour les extensions et nouveaux bâtis, déconnexion des eaux pluviales, débit de fuite, coefficient d’imperméabilisation des sols ou de biotope) </a:t>
            </a:r>
          </a:p>
          <a:p>
            <a:pPr lvl="0" algn="ctr"/>
            <a:endParaRPr lang="fr-FR" sz="1200" b="1" dirty="0">
              <a:solidFill>
                <a:schemeClr val="bg2"/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SMBCVB, EPCI-FP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EBE86A2B-5B2B-4586-95C3-C1944376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347874"/>
              </p:ext>
            </p:extLst>
          </p:nvPr>
        </p:nvGraphicFramePr>
        <p:xfrm>
          <a:off x="4869396" y="4194490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Assure une homogénéité territoriale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Dépend de la volonté locale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9B42BA13-4967-4836-8AFC-6B412F2BD659}"/>
              </a:ext>
            </a:extLst>
          </p:cNvPr>
          <p:cNvSpPr/>
          <p:nvPr/>
        </p:nvSpPr>
        <p:spPr>
          <a:xfrm>
            <a:off x="7308304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33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827E25C3-67A7-4B0E-BF96-24C1ACCF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02" y="5459632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9"/>
            <a:ext cx="8496944" cy="7913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Protéger les zones d’expansion des crues 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l’accroissement de la vulnérabilité aux phénomènes d’inondation</a:t>
            </a:r>
          </a:p>
          <a:p>
            <a:r>
              <a:rPr lang="fr-FR" sz="1500" dirty="0">
                <a:solidFill>
                  <a:schemeClr val="accent1">
                    <a:lumMod val="50000"/>
                  </a:schemeClr>
                </a:solidFill>
              </a:rPr>
              <a:t>Limiter l’impact quantitatif des eaux pluviales (EP)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1916835"/>
            <a:ext cx="4032448" cy="4176462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Réalisation d’études sur la gestion intégrée des EP sur les aménagements soumis à la loi sur l’eau</a:t>
            </a: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 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92483"/>
              </p:ext>
            </p:extLst>
          </p:nvPr>
        </p:nvGraphicFramePr>
        <p:xfrm>
          <a:off x="476908" y="3534467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Limitée aux IOTA</a:t>
                      </a:r>
                    </a:p>
                    <a:p>
                      <a:pPr algn="ctr"/>
                      <a:r>
                        <a:rPr lang="fr-FR" sz="1400" dirty="0"/>
                        <a:t>Limitée aux crues fréquentes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Quels moyens ?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1916832"/>
            <a:ext cx="4167101" cy="4176463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Promotion des techniques intégrées de gestion des eaux pluviales auprès des professionnels de l’aménagement urbain (promoteurs, aménageurs, …)</a:t>
            </a: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SMBVB, EPCI-FP</a:t>
            </a: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37220"/>
              </p:ext>
            </p:extLst>
          </p:nvPr>
        </p:nvGraphicFramePr>
        <p:xfrm>
          <a:off x="4734742" y="3740905"/>
          <a:ext cx="3797698" cy="1371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60825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1010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Changement de paradigme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Difficulté de cibler le public vu la multiplicité des professionnels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Maîtrise des inondations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E0DEAC9F-F978-4154-A8D8-AC4B535ED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14" y="5459632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8E9D33-1A1F-4BDF-95EA-01C184889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76305"/>
            <a:ext cx="673359" cy="664007"/>
          </a:xfrm>
          <a:prstGeom prst="rect">
            <a:avLst/>
          </a:prstGeom>
        </p:spPr>
      </p:pic>
      <p:pic>
        <p:nvPicPr>
          <p:cNvPr id="20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CF90E828-5C76-4288-84E6-D63DAE4B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12" y="5489423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819E73-B683-4CE7-AC13-5BABA319608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9552" y="210248"/>
            <a:ext cx="4536504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Leviers à discuter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C4750C-5CE7-4AB6-8564-FE7E2BDB4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" y="1031784"/>
            <a:ext cx="693903" cy="692696"/>
          </a:xfrm>
          <a:prstGeom prst="rect">
            <a:avLst/>
          </a:prstGeom>
        </p:spPr>
      </p:pic>
      <p:sp>
        <p:nvSpPr>
          <p:cNvPr id="8" name="Rectangle : avec coins arrondis en diagonale 7">
            <a:extLst>
              <a:ext uri="{FF2B5EF4-FFF2-40B4-BE49-F238E27FC236}">
                <a16:creationId xmlns:a16="http://schemas.microsoft.com/office/drawing/2014/main" id="{80FE06D6-AF72-4F18-935C-A30D4F0AAAAA}"/>
              </a:ext>
            </a:extLst>
          </p:cNvPr>
          <p:cNvSpPr/>
          <p:nvPr/>
        </p:nvSpPr>
        <p:spPr>
          <a:xfrm>
            <a:off x="942031" y="2060848"/>
            <a:ext cx="7662907" cy="3096344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>
                <a:solidFill>
                  <a:schemeClr val="bg2"/>
                </a:solidFill>
              </a:rPr>
              <a:t>Amélioration de la connaissance des échanges nappes / rivières pour les tronçons amont de l’Arré et de la Brèche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>
                <a:solidFill>
                  <a:schemeClr val="bg2"/>
                </a:solidFill>
              </a:rPr>
              <a:t>Mise en place d’une animation agricole indépendante à l’échelle du SAGE en lien avec les filières (couverture des sols, suivi individuel, développement AB, agroécologie, techniques alternatives…) </a:t>
            </a:r>
          </a:p>
          <a:p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>
                <a:solidFill>
                  <a:schemeClr val="bg2"/>
                </a:solidFill>
              </a:rPr>
              <a:t>Amélioration de la connaissance des rendements des réseaux AEP, des indices linéaire de perte. </a:t>
            </a:r>
          </a:p>
          <a:p>
            <a:endParaRPr lang="fr-FR" sz="1400" b="1" dirty="0">
              <a:solidFill>
                <a:schemeClr val="bg2"/>
              </a:solidFill>
            </a:endParaRPr>
          </a:p>
          <a:p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>
                <a:solidFill>
                  <a:schemeClr val="bg2"/>
                </a:solidFill>
              </a:rPr>
              <a:t>Réalisation de l’inventaire de forage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819E73-B683-4CE7-AC13-5BABA319608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9552" y="210248"/>
            <a:ext cx="4536504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Leviers à supprimer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9" name="Rectangle : avec coins arrondis en diagonale 8">
            <a:extLst>
              <a:ext uri="{FF2B5EF4-FFF2-40B4-BE49-F238E27FC236}">
                <a16:creationId xmlns:a16="http://schemas.microsoft.com/office/drawing/2014/main" id="{0CC37387-B00F-42BC-B717-5E6AACE818E0}"/>
              </a:ext>
            </a:extLst>
          </p:cNvPr>
          <p:cNvSpPr/>
          <p:nvPr/>
        </p:nvSpPr>
        <p:spPr>
          <a:xfrm>
            <a:off x="1818473" y="1988840"/>
            <a:ext cx="6700048" cy="1152128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Amélioration de la connaissance de la piézométrie 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et de la représentativité des suivis piézométriques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Amélioration de la connaissance des prélèvements réels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641E16C-14AE-4CFE-8BC3-6C99F517A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2" y="952391"/>
            <a:ext cx="612000" cy="74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4" t="63356" r="25633" b="8001"/>
          <a:stretch/>
        </p:blipFill>
        <p:spPr>
          <a:xfrm>
            <a:off x="5976018" y="1196752"/>
            <a:ext cx="2556422" cy="239653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95D39A-E823-44E8-B180-DFD5D894D9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A49AFDF-2D04-4B39-AF76-63072C3686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277" b="38310"/>
          <a:stretch/>
        </p:blipFill>
        <p:spPr>
          <a:xfrm>
            <a:off x="467544" y="1163243"/>
            <a:ext cx="5400600" cy="2265758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id="{82D9F8EF-26F9-4068-B6AA-3CF3C709E3A1}"/>
              </a:ext>
            </a:extLst>
          </p:cNvPr>
          <p:cNvSpPr txBox="1">
            <a:spLocks/>
          </p:cNvSpPr>
          <p:nvPr/>
        </p:nvSpPr>
        <p:spPr>
          <a:xfrm>
            <a:off x="395536" y="188640"/>
            <a:ext cx="4694329" cy="4969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Prochaines étapes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19CD59B6-0307-4EB8-9F88-B3D6B2211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906632"/>
            <a:ext cx="8352928" cy="2186664"/>
          </a:xfrm>
        </p:spPr>
        <p:txBody>
          <a:bodyPr/>
          <a:lstStyle/>
          <a:p>
            <a:pPr algn="just"/>
            <a:r>
              <a:rPr lang="fr-FR" sz="1600" dirty="0"/>
              <a:t>Calendrier des prochaines réunions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</a:rPr>
              <a:t>Bureau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1"/>
                </a:solidFill>
              </a:rPr>
              <a:t>14 mai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</a:rPr>
              <a:t>CLE</a:t>
            </a:r>
          </a:p>
          <a:p>
            <a:pPr marL="555750" lvl="3" indent="-285750" algn="just">
              <a:buClr>
                <a:srgbClr val="FF7D0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3 juin</a:t>
            </a:r>
          </a:p>
          <a:p>
            <a:pPr marL="555750" lvl="3" indent="-285750" algn="just">
              <a:buClr>
                <a:srgbClr val="FF7D0B"/>
              </a:buClr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/>
                </a:solidFill>
              </a:rPr>
              <a:t>1</a:t>
            </a:r>
            <a:r>
              <a:rPr lang="fr-FR" sz="1400" baseline="30000" dirty="0">
                <a:solidFill>
                  <a:prstClr val="black"/>
                </a:solidFill>
              </a:rPr>
              <a:t>er</a:t>
            </a:r>
            <a:r>
              <a:rPr lang="fr-FR" sz="1400" dirty="0">
                <a:solidFill>
                  <a:prstClr val="black"/>
                </a:solidFill>
              </a:rPr>
              <a:t> juillet</a:t>
            </a:r>
          </a:p>
          <a:p>
            <a:pPr marL="555750" lvl="3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59B695-A428-4DF2-A379-63015940A8C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8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47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5B6ABEB-0A0D-4666-A02A-826302FE70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74" t="63356" r="25633" b="8001"/>
          <a:stretch/>
        </p:blipFill>
        <p:spPr>
          <a:xfrm>
            <a:off x="5976018" y="1196752"/>
            <a:ext cx="2556422" cy="2396539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95D39A-E823-44E8-B180-DFD5D894D9A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0016353-74C3-4F3F-81DF-BC6CB9151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3" y="908720"/>
            <a:ext cx="5894245" cy="407032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8289C55-19DD-475E-99BE-DEB962EC7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5" y="4979046"/>
            <a:ext cx="9023029" cy="1828126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575BDEA-C6D8-4CAB-A829-483E3948E44D}"/>
              </a:ext>
            </a:extLst>
          </p:cNvPr>
          <p:cNvSpPr/>
          <p:nvPr/>
        </p:nvSpPr>
        <p:spPr>
          <a:xfrm>
            <a:off x="3779912" y="908720"/>
            <a:ext cx="540199" cy="2304256"/>
          </a:xfrm>
          <a:prstGeom prst="roundRect">
            <a:avLst/>
          </a:prstGeom>
          <a:noFill/>
          <a:ln w="38100">
            <a:solidFill>
              <a:srgbClr val="FF7D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62A6036C-986B-449F-9F0D-A6796561FB0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-1692696" y="210248"/>
            <a:ext cx="3751176" cy="511316"/>
          </a:xfrm>
        </p:spPr>
        <p:txBody>
          <a:bodyPr/>
          <a:lstStyle/>
          <a:p>
            <a:r>
              <a:rPr lang="fr-FR" sz="2400" b="0" dirty="0">
                <a:solidFill>
                  <a:schemeClr val="bg1"/>
                </a:solidFill>
              </a:rPr>
              <a:t>Calendrier</a:t>
            </a:r>
          </a:p>
        </p:txBody>
      </p:sp>
    </p:spTree>
    <p:extLst>
      <p:ext uri="{BB962C8B-B14F-4D97-AF65-F5344CB8AC3E}">
        <p14:creationId xmlns:p14="http://schemas.microsoft.com/office/powerpoint/2010/main" val="2757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4295C9-43AA-4C69-B280-857B8896AE59}"/>
              </a:ext>
            </a:extLst>
          </p:cNvPr>
          <p:cNvSpPr/>
          <p:nvPr/>
        </p:nvSpPr>
        <p:spPr>
          <a:xfrm>
            <a:off x="-180528" y="-77837"/>
            <a:ext cx="9505056" cy="113057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avril 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950" y="1196752"/>
            <a:ext cx="1295400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Etat des lieux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703" y="3079557"/>
            <a:ext cx="1211263" cy="198755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Description et caractérisation du territoire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4313" y="1196752"/>
            <a:ext cx="1295400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Diagnostic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170" y="3572543"/>
            <a:ext cx="1212850" cy="1150937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Identification et hiérarchisation des enjeux du territoire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0199" y="1196752"/>
            <a:ext cx="2599591" cy="54723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Scénario tendanciel général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1193118" y="3960174"/>
            <a:ext cx="433387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7837" y="1196752"/>
            <a:ext cx="2386014" cy="5472336"/>
          </a:xfrm>
          <a:prstGeom prst="rect">
            <a:avLst/>
          </a:prstGeom>
          <a:noFill/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Scénario alternatif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05953" y="2421776"/>
            <a:ext cx="1368925" cy="250925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Formalisation d’un</a:t>
            </a:r>
            <a:r>
              <a:rPr kumimoji="0" lang="fr-FR" sz="1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scénario par enjeu et validation par la CLE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7504" y="25574"/>
            <a:ext cx="1295400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 situation actuelle du territoire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5656" y="25574"/>
            <a:ext cx="1295400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Quels sont les enjeux du territoire 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68934" y="25574"/>
            <a:ext cx="2635721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 évolution de ces enjeux à moyen terme </a:t>
            </a: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sans SAGE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57836" y="25574"/>
            <a:ext cx="2386015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Quelles solutions peut </a:t>
            </a:r>
            <a:r>
              <a:rPr kumimoji="0" lang="fr-F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apporter le SAGE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pour infléchir les tendances non satisfaisantes 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997031" y="25574"/>
            <a:ext cx="1111473" cy="1118220"/>
          </a:xfrm>
          <a:prstGeom prst="rect">
            <a:avLst/>
          </a:prstGeom>
          <a:solidFill>
            <a:srgbClr val="0070C0"/>
          </a:solidFill>
          <a:ln w="190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</a:ln>
          <a:effectLst/>
        </p:spPr>
        <p:txBody>
          <a:bodyPr lIns="36000" rIns="3600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Choix, formalisation du SAGE</a:t>
            </a:r>
          </a:p>
        </p:txBody>
      </p:sp>
      <p:sp>
        <p:nvSpPr>
          <p:cNvPr id="30" name="ZoneTexte 71"/>
          <p:cNvSpPr txBox="1">
            <a:spLocks noChangeArrowheads="1"/>
          </p:cNvSpPr>
          <p:nvPr/>
        </p:nvSpPr>
        <p:spPr bwMode="auto">
          <a:xfrm>
            <a:off x="8031163" y="5301208"/>
            <a:ext cx="10795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Ecriture des documents (PAGD, règlement)</a:t>
            </a:r>
          </a:p>
        </p:txBody>
      </p:sp>
      <p:sp>
        <p:nvSpPr>
          <p:cNvPr id="31" name="Rectangle avec flèche vers la droite 30"/>
          <p:cNvSpPr/>
          <p:nvPr/>
        </p:nvSpPr>
        <p:spPr>
          <a:xfrm rot="5400000">
            <a:off x="6992881" y="3362213"/>
            <a:ext cx="3153891" cy="868115"/>
          </a:xfrm>
          <a:prstGeom prst="rightArrowCallout">
            <a:avLst>
              <a:gd name="adj1" fmla="val 11141"/>
              <a:gd name="adj2" fmla="val 25000"/>
              <a:gd name="adj3" fmla="val 25000"/>
              <a:gd name="adj4" fmla="val 89744"/>
            </a:avLst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 du SAGE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7231772" y="4417746"/>
            <a:ext cx="1019229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992373" y="6255316"/>
            <a:ext cx="1079500" cy="523220"/>
          </a:xfrm>
          <a:prstGeom prst="rect">
            <a:avLst/>
          </a:prstGeom>
          <a:solidFill>
            <a:srgbClr val="4F81BD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fr-FR" dirty="0"/>
              <a:t>Mise en œuvre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45881" y="5066373"/>
            <a:ext cx="2209924" cy="1314450"/>
          </a:xfrm>
          <a:prstGeom prst="wedgeRectCallout">
            <a:avLst>
              <a:gd name="adj1" fmla="val 26085"/>
              <a:gd name="adj2" fmla="val 49863"/>
            </a:avLst>
          </a:prstGeom>
          <a:solidFill>
            <a:schemeClr val="accent4">
              <a:lumMod val="95000"/>
            </a:schemeClr>
          </a:solidFill>
          <a:ln w="22225" cap="flat" cmpd="sng" algn="ctr">
            <a:solidFill>
              <a:srgbClr val="0070C0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Consultation comité technique et intercommission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objectifs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orientations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alternatives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faisabilité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efficacité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29395" y="2407740"/>
            <a:ext cx="2436524" cy="1150937"/>
          </a:xfrm>
          <a:prstGeom prst="rect">
            <a:avLst/>
          </a:prstGeom>
          <a:solidFill>
            <a:srgbClr val="9BBB59"/>
          </a:solidFill>
          <a:ln w="1905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Enjeux à tendance satisfaisante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28938" y="4340225"/>
            <a:ext cx="2434078" cy="1152525"/>
          </a:xfrm>
          <a:prstGeom prst="rect">
            <a:avLst/>
          </a:prstGeom>
          <a:solidFill>
            <a:srgbClr val="C0504D"/>
          </a:solidFill>
          <a:ln w="1905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Enjeux à tendance non satisfaisante </a:t>
            </a:r>
          </a:p>
        </p:txBody>
      </p:sp>
      <p:sp>
        <p:nvSpPr>
          <p:cNvPr id="39" name="Flèche droite 38"/>
          <p:cNvSpPr/>
          <p:nvPr/>
        </p:nvSpPr>
        <p:spPr>
          <a:xfrm>
            <a:off x="5293505" y="4417747"/>
            <a:ext cx="806730" cy="360362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lèche droite 39"/>
          <p:cNvSpPr/>
          <p:nvPr/>
        </p:nvSpPr>
        <p:spPr>
          <a:xfrm rot="1527618">
            <a:off x="2518976" y="4338071"/>
            <a:ext cx="634343" cy="370461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lèche droite 40"/>
          <p:cNvSpPr/>
          <p:nvPr/>
        </p:nvSpPr>
        <p:spPr>
          <a:xfrm rot="18983632">
            <a:off x="2307563" y="3133380"/>
            <a:ext cx="860860" cy="403296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lèche droite 41"/>
          <p:cNvSpPr/>
          <p:nvPr/>
        </p:nvSpPr>
        <p:spPr>
          <a:xfrm>
            <a:off x="5220597" y="2816583"/>
            <a:ext cx="883154" cy="360362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Flèche droite 42"/>
          <p:cNvSpPr/>
          <p:nvPr/>
        </p:nvSpPr>
        <p:spPr>
          <a:xfrm>
            <a:off x="7231772" y="2803026"/>
            <a:ext cx="1019228" cy="360363"/>
          </a:xfrm>
          <a:prstGeom prst="rightArrow">
            <a:avLst/>
          </a:prstGeom>
          <a:solidFill>
            <a:srgbClr val="002060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4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F517BE3-6F04-4CDC-98CB-76E5CA215AA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75F4E3-C97E-4D34-9C00-CCA968384CD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1874709-07B7-42E3-8A94-37B61BFA00DB}"/>
              </a:ext>
            </a:extLst>
          </p:cNvPr>
          <p:cNvSpPr txBox="1">
            <a:spLocks/>
          </p:cNvSpPr>
          <p:nvPr/>
        </p:nvSpPr>
        <p:spPr>
          <a:xfrm>
            <a:off x="217447" y="260720"/>
            <a:ext cx="5580000" cy="648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Des objectifs et leviers à la stratégie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6917A-BC3F-4225-83F9-5FB74B7A4E5C}"/>
              </a:ext>
            </a:extLst>
          </p:cNvPr>
          <p:cNvSpPr/>
          <p:nvPr/>
        </p:nvSpPr>
        <p:spPr>
          <a:xfrm>
            <a:off x="2987824" y="980728"/>
            <a:ext cx="60486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650" indent="-285750">
              <a:buFont typeface="Wingdings" panose="05000000000000000000" pitchFamily="2" charset="2"/>
              <a:buChar char="à"/>
            </a:pP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Enregistrement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des propositions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(tableau de synthèse)</a:t>
            </a:r>
          </a:p>
          <a:p>
            <a:pPr marL="374650" indent="-285750">
              <a:buFont typeface="Wingdings" panose="05000000000000000000" pitchFamily="2" charset="2"/>
              <a:buChar char="à"/>
            </a:pP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374650" indent="-285750">
              <a:buFont typeface="Wingdings" panose="05000000000000000000" pitchFamily="2" charset="2"/>
              <a:buChar char="à"/>
            </a:pPr>
            <a:endParaRPr lang="fr-FR" sz="1600" dirty="0"/>
          </a:p>
          <a:p>
            <a:pPr marL="374650" indent="-285750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Structuration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des propositions, ajouts de propositions complémentaires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(préfiguration des dispositions du PAGD et articles du Règlement)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374650" indent="-285750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Analyse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des éléments de faisabilité et d’efficacité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(SCE / SMBVB)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à partir de : 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-éléments de coûts (sans chiffrage détaillé à ce stade),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-faisabilité technique,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-capacité de portage (maîtrise d’ouvrage notamment),</a:t>
            </a:r>
          </a:p>
          <a:p>
            <a:pPr marL="720725" lvl="3" indent="-179388"/>
            <a:r>
              <a:rPr lang="fr-FR" sz="1200" dirty="0">
                <a:solidFill>
                  <a:schemeClr val="accent6">
                    <a:lumMod val="75000"/>
                  </a:schemeClr>
                </a:solidFill>
              </a:rPr>
              <a:t>-acceptabilité sociale des mesures,…</a:t>
            </a:r>
          </a:p>
          <a:p>
            <a:pPr marL="720725" lvl="3" indent="-179388"/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720725" lvl="3" indent="-179388"/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449263" lvl="3" indent="-357188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Choix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à faire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(quels objectifs, nature et niveau d’ambition des actions ?)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449263" lvl="3" indent="-357188">
              <a:buFont typeface="Wingdings"/>
              <a:buChar char="à"/>
            </a:pP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Rédaction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du projet de stratégie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</a:rPr>
              <a:t>(SCE/SMBVB)</a:t>
            </a: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92075" lvl="3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à coins arrondis 6">
            <a:extLst>
              <a:ext uri="{FF2B5EF4-FFF2-40B4-BE49-F238E27FC236}">
                <a16:creationId xmlns:a16="http://schemas.microsoft.com/office/drawing/2014/main" id="{A4322CEE-6545-4FF8-91D9-5F4A9C028575}"/>
              </a:ext>
            </a:extLst>
          </p:cNvPr>
          <p:cNvSpPr/>
          <p:nvPr/>
        </p:nvSpPr>
        <p:spPr>
          <a:xfrm>
            <a:off x="71500" y="1844824"/>
            <a:ext cx="2952328" cy="15121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fr-FR" sz="1600" b="1" baseline="30000" dirty="0">
                <a:solidFill>
                  <a:schemeClr val="accent1">
                    <a:lumMod val="50000"/>
                  </a:schemeClr>
                </a:solidFill>
              </a:rPr>
              <a:t>ème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 série de commissions thématiques pour discuter-corriger-compléter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(avril 2019)</a:t>
            </a:r>
          </a:p>
        </p:txBody>
      </p:sp>
      <p:sp>
        <p:nvSpPr>
          <p:cNvPr id="22" name="Rectangle à coins arrondis 7">
            <a:extLst>
              <a:ext uri="{FF2B5EF4-FFF2-40B4-BE49-F238E27FC236}">
                <a16:creationId xmlns:a16="http://schemas.microsoft.com/office/drawing/2014/main" id="{D6889487-B9FF-4F57-B7D5-7B4120496978}"/>
              </a:ext>
            </a:extLst>
          </p:cNvPr>
          <p:cNvSpPr/>
          <p:nvPr/>
        </p:nvSpPr>
        <p:spPr>
          <a:xfrm>
            <a:off x="107504" y="981904"/>
            <a:ext cx="2880320" cy="50288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accent1"/>
                </a:solidFill>
              </a:rPr>
              <a:t>1</a:t>
            </a:r>
            <a:r>
              <a:rPr lang="fr-FR" sz="1600" baseline="30000" dirty="0">
                <a:solidFill>
                  <a:schemeClr val="accent1"/>
                </a:solidFill>
              </a:rPr>
              <a:t>ère</a:t>
            </a:r>
            <a:r>
              <a:rPr lang="fr-FR" sz="1600" dirty="0">
                <a:solidFill>
                  <a:schemeClr val="accent1"/>
                </a:solidFill>
              </a:rPr>
              <a:t> série de commissions thématiques (février 2019)</a:t>
            </a:r>
          </a:p>
        </p:txBody>
      </p:sp>
      <p:sp>
        <p:nvSpPr>
          <p:cNvPr id="23" name="Rectangle à coins arrondis 10">
            <a:extLst>
              <a:ext uri="{FF2B5EF4-FFF2-40B4-BE49-F238E27FC236}">
                <a16:creationId xmlns:a16="http://schemas.microsoft.com/office/drawing/2014/main" id="{E7AC2215-E8DC-444C-991D-D3017C952E2F}"/>
              </a:ext>
            </a:extLst>
          </p:cNvPr>
          <p:cNvSpPr/>
          <p:nvPr/>
        </p:nvSpPr>
        <p:spPr>
          <a:xfrm>
            <a:off x="118789" y="3979807"/>
            <a:ext cx="2880320" cy="4825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de l’analyse en bureau et en CLE</a:t>
            </a:r>
          </a:p>
        </p:txBody>
      </p:sp>
      <p:sp>
        <p:nvSpPr>
          <p:cNvPr id="24" name="Rectangle à coins arrondis 11">
            <a:extLst>
              <a:ext uri="{FF2B5EF4-FFF2-40B4-BE49-F238E27FC236}">
                <a16:creationId xmlns:a16="http://schemas.microsoft.com/office/drawing/2014/main" id="{81C3E07E-DBC9-4A14-A178-69BEEC5DD9E4}"/>
              </a:ext>
            </a:extLst>
          </p:cNvPr>
          <p:cNvSpPr/>
          <p:nvPr/>
        </p:nvSpPr>
        <p:spPr>
          <a:xfrm>
            <a:off x="2123728" y="5085184"/>
            <a:ext cx="3600400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du projet de stratégie en réunion commune des acteurs impliqués dans les commissions</a:t>
            </a:r>
          </a:p>
        </p:txBody>
      </p:sp>
      <p:sp>
        <p:nvSpPr>
          <p:cNvPr id="25" name="Rectangle à coins arrondis 12">
            <a:extLst>
              <a:ext uri="{FF2B5EF4-FFF2-40B4-BE49-F238E27FC236}">
                <a16:creationId xmlns:a16="http://schemas.microsoft.com/office/drawing/2014/main" id="{4505241E-2D63-4D27-BC72-01091AA2CE34}"/>
              </a:ext>
            </a:extLst>
          </p:cNvPr>
          <p:cNvSpPr/>
          <p:nvPr/>
        </p:nvSpPr>
        <p:spPr>
          <a:xfrm>
            <a:off x="5940152" y="5085184"/>
            <a:ext cx="3096344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Présentation /discussion / validation de la stratégie en Bureau et en CLE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923BAD6-5FCD-4571-886E-81010E265009}"/>
              </a:ext>
            </a:extLst>
          </p:cNvPr>
          <p:cNvCxnSpPr>
            <a:cxnSpLocks/>
            <a:stCxn id="22" idx="2"/>
            <a:endCxn id="21" idx="0"/>
          </p:cNvCxnSpPr>
          <p:nvPr/>
        </p:nvCxnSpPr>
        <p:spPr>
          <a:xfrm>
            <a:off x="1547664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F5B74CE-AD47-41EA-B59D-F3E20525AA4E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1547664" y="3356992"/>
            <a:ext cx="11285" cy="622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D766AF4-10BE-4359-9765-771DBCE7A64E}"/>
              </a:ext>
            </a:extLst>
          </p:cNvPr>
          <p:cNvCxnSpPr>
            <a:cxnSpLocks/>
            <a:stCxn id="23" idx="2"/>
            <a:endCxn id="24" idx="1"/>
          </p:cNvCxnSpPr>
          <p:nvPr/>
        </p:nvCxnSpPr>
        <p:spPr>
          <a:xfrm>
            <a:off x="1558949" y="4462369"/>
            <a:ext cx="564779" cy="1126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92E024DE-AB57-4049-AC17-1178023CC28E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724128" y="558924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808412" y="6453507"/>
            <a:ext cx="2895600" cy="180000"/>
          </a:xfrm>
        </p:spPr>
        <p:txBody>
          <a:bodyPr/>
          <a:lstStyle/>
          <a:p>
            <a:r>
              <a:rPr lang="fr-FR" dirty="0"/>
              <a:t>SAGE Brèche - Scénarios alternatifs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46819E73-B683-4CE7-AC13-5BABA319608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3528" y="210248"/>
            <a:ext cx="5560952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Aujourd’hui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ADC223-B087-4E55-AD5A-E81E37567A24}"/>
              </a:ext>
            </a:extLst>
          </p:cNvPr>
          <p:cNvSpPr txBox="1"/>
          <p:nvPr/>
        </p:nvSpPr>
        <p:spPr>
          <a:xfrm>
            <a:off x="395536" y="681312"/>
            <a:ext cx="809203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lvl="3" indent="-180000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SzPct val="80000"/>
              <a:buFont typeface="Wingdings 3" pitchFamily="18" charset="2"/>
              <a:buChar char=""/>
              <a:tabLst>
                <a:tab pos="442913" algn="l"/>
                <a:tab pos="1076325" algn="l"/>
              </a:tabLst>
              <a:defRPr/>
            </a:pPr>
            <a:endParaRPr lang="fr-FR" sz="1400" dirty="0"/>
          </a:p>
          <a:p>
            <a:pPr marL="90000" lvl="3" algn="just">
              <a:lnSpc>
                <a:spcPct val="120000"/>
              </a:lnSpc>
              <a:spcBef>
                <a:spcPts val="600"/>
              </a:spcBef>
              <a:buClr>
                <a:schemeClr val="bg2"/>
              </a:buClr>
              <a:buSzPct val="80000"/>
              <a:tabLst>
                <a:tab pos="442913" algn="l"/>
                <a:tab pos="1076325" algn="l"/>
              </a:tabLst>
              <a:defRPr/>
            </a:pPr>
            <a:r>
              <a:rPr lang="fr-FR" sz="2400" b="1" baseline="30000" dirty="0">
                <a:solidFill>
                  <a:schemeClr val="bg2"/>
                </a:solidFill>
              </a:rPr>
              <a:t>Organisation de la présentation		Nature des leviers</a:t>
            </a:r>
          </a:p>
          <a:p>
            <a:pPr algn="r"/>
            <a:r>
              <a:rPr lang="fr-FR" sz="1400" dirty="0"/>
              <a:t>Connaissance</a:t>
            </a:r>
          </a:p>
          <a:p>
            <a:pPr algn="r"/>
            <a:endParaRPr lang="fr-FR" sz="1400" dirty="0"/>
          </a:p>
          <a:p>
            <a:pPr algn="ctr"/>
            <a:r>
              <a:rPr lang="fr-FR" sz="1400" dirty="0"/>
              <a:t>Technique</a:t>
            </a:r>
          </a:p>
          <a:p>
            <a:pPr algn="r"/>
            <a:endParaRPr lang="fr-FR" sz="1400" dirty="0"/>
          </a:p>
          <a:p>
            <a:pPr algn="r"/>
            <a:r>
              <a:rPr lang="fr-FR" sz="1400" dirty="0"/>
              <a:t>Gouvernance</a:t>
            </a:r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Animation </a:t>
            </a:r>
          </a:p>
          <a:p>
            <a:pPr algn="r"/>
            <a:r>
              <a:rPr lang="fr-FR" sz="1400" dirty="0"/>
              <a:t>Juridique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r>
              <a:rPr lang="fr-FR" sz="1400" dirty="0"/>
              <a:t>Règle</a:t>
            </a:r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pPr algn="ctr"/>
            <a:endParaRPr lang="fr-FR" sz="1400" dirty="0"/>
          </a:p>
          <a:p>
            <a:endParaRPr lang="fr-FR" sz="2400" b="1" baseline="30000" dirty="0">
              <a:solidFill>
                <a:schemeClr val="bg2"/>
              </a:solidFill>
            </a:endParaRPr>
          </a:p>
          <a:p>
            <a:r>
              <a:rPr lang="fr-FR" sz="2400" b="1" baseline="30000" dirty="0">
                <a:solidFill>
                  <a:schemeClr val="bg2"/>
                </a:solidFill>
              </a:rPr>
              <a:t>Pour chaque levier identifié			</a:t>
            </a:r>
          </a:p>
          <a:p>
            <a:pPr algn="ctr"/>
            <a:endParaRPr lang="fr-FR" sz="1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71600" y="6453507"/>
            <a:ext cx="612000" cy="180000"/>
          </a:xfrm>
        </p:spPr>
        <p:txBody>
          <a:bodyPr/>
          <a:lstStyle/>
          <a:p>
            <a:r>
              <a:rPr lang="fr-FR" dirty="0"/>
              <a:t>avril 2019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BA050E4-8DC1-438E-933E-D148162937BB}"/>
              </a:ext>
            </a:extLst>
          </p:cNvPr>
          <p:cNvSpPr/>
          <p:nvPr/>
        </p:nvSpPr>
        <p:spPr>
          <a:xfrm>
            <a:off x="1404268" y="2280101"/>
            <a:ext cx="1392180" cy="43204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3C6AAF0-4CA0-41A8-BD08-913DB434F63D}"/>
              </a:ext>
            </a:extLst>
          </p:cNvPr>
          <p:cNvSpPr/>
          <p:nvPr/>
        </p:nvSpPr>
        <p:spPr>
          <a:xfrm>
            <a:off x="2308523" y="2997349"/>
            <a:ext cx="1080120" cy="432048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Leviers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7EC1E-ADFF-4EA7-B6CB-11BF10F4BA34}"/>
              </a:ext>
            </a:extLst>
          </p:cNvPr>
          <p:cNvSpPr/>
          <p:nvPr/>
        </p:nvSpPr>
        <p:spPr>
          <a:xfrm>
            <a:off x="764687" y="1544750"/>
            <a:ext cx="1392180" cy="432048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Thèmes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CA27580-2796-4586-818D-2C4447E54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16" y="2549366"/>
            <a:ext cx="673359" cy="6640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D37B8B-8D30-4AAA-B322-6D988004D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71" y="2118516"/>
            <a:ext cx="861119" cy="52935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54E8377-9C52-4671-8BB4-9873C6158C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23" y="3297165"/>
            <a:ext cx="473552" cy="527960"/>
          </a:xfrm>
          <a:prstGeom prst="rect">
            <a:avLst/>
          </a:prstGeom>
        </p:spPr>
      </p:pic>
      <p:sp>
        <p:nvSpPr>
          <p:cNvPr id="27" name="Accolade ouvrante 26">
            <a:extLst>
              <a:ext uri="{FF2B5EF4-FFF2-40B4-BE49-F238E27FC236}">
                <a16:creationId xmlns:a16="http://schemas.microsoft.com/office/drawing/2014/main" id="{D07B64F0-5B6A-471F-B2DD-2F7837370BE7}"/>
              </a:ext>
            </a:extLst>
          </p:cNvPr>
          <p:cNvSpPr/>
          <p:nvPr/>
        </p:nvSpPr>
        <p:spPr>
          <a:xfrm>
            <a:off x="3454902" y="1495131"/>
            <a:ext cx="757058" cy="2305475"/>
          </a:xfrm>
          <a:prstGeom prst="leftBrace">
            <a:avLst>
              <a:gd name="adj1" fmla="val 8333"/>
              <a:gd name="adj2" fmla="val 75799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C38C3E-3F07-4E95-AB27-C62E2CCB9800}"/>
              </a:ext>
            </a:extLst>
          </p:cNvPr>
          <p:cNvSpPr/>
          <p:nvPr/>
        </p:nvSpPr>
        <p:spPr>
          <a:xfrm>
            <a:off x="827584" y="4796721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0F3DEF-34C9-4489-BAAA-E0FEC47F2285}"/>
              </a:ext>
            </a:extLst>
          </p:cNvPr>
          <p:cNvSpPr/>
          <p:nvPr/>
        </p:nvSpPr>
        <p:spPr>
          <a:xfrm>
            <a:off x="827584" y="5345529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</a:rPr>
              <a:t>A supprimer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934F16-3A0D-4133-9478-833D7E0354A2}"/>
              </a:ext>
            </a:extLst>
          </p:cNvPr>
          <p:cNvSpPr/>
          <p:nvPr/>
        </p:nvSpPr>
        <p:spPr>
          <a:xfrm>
            <a:off x="827584" y="5071125"/>
            <a:ext cx="1152128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026" name="Picture 2" descr="RÃ©sultat de recherche d'images pour &quot;justice pictogramme orange&quot;">
            <a:extLst>
              <a:ext uri="{FF2B5EF4-FFF2-40B4-BE49-F238E27FC236}">
                <a16:creationId xmlns:a16="http://schemas.microsoft.com/office/drawing/2014/main" id="{B1377E47-41AA-44C7-A57C-7216F1CB8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42" y="2712149"/>
            <a:ext cx="877069" cy="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03424711-3C25-4094-AAF6-F39497D0D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71" y="126112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logo travaux orange&quot;">
            <a:extLst>
              <a:ext uri="{FF2B5EF4-FFF2-40B4-BE49-F238E27FC236}">
                <a16:creationId xmlns:a16="http://schemas.microsoft.com/office/drawing/2014/main" id="{D3F3EAF8-272F-47B1-8837-732B8A48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61" y="1698860"/>
            <a:ext cx="529352" cy="5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11C65A4D-A03A-4D9A-827E-E8C47BB0524E}"/>
              </a:ext>
            </a:extLst>
          </p:cNvPr>
          <p:cNvSpPr/>
          <p:nvPr/>
        </p:nvSpPr>
        <p:spPr>
          <a:xfrm>
            <a:off x="6478493" y="4210133"/>
            <a:ext cx="2080425" cy="580681"/>
          </a:xfrm>
          <a:prstGeom prst="wedgeRoundRectCallout">
            <a:avLst>
              <a:gd name="adj1" fmla="val -54705"/>
              <a:gd name="adj2" fmla="val 88467"/>
              <a:gd name="adj3" fmla="val 16667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baseline="30000" dirty="0">
                <a:solidFill>
                  <a:schemeClr val="bg2"/>
                </a:solidFill>
              </a:rPr>
              <a:t>Quels leviers à ajouter ?</a:t>
            </a:r>
          </a:p>
        </p:txBody>
      </p:sp>
      <p:sp>
        <p:nvSpPr>
          <p:cNvPr id="22" name="Bulle narrative : rectangle à coins arrondis 21">
            <a:extLst>
              <a:ext uri="{FF2B5EF4-FFF2-40B4-BE49-F238E27FC236}">
                <a16:creationId xmlns:a16="http://schemas.microsoft.com/office/drawing/2014/main" id="{756241C0-9189-4121-A046-4A17C4AC8A39}"/>
              </a:ext>
            </a:extLst>
          </p:cNvPr>
          <p:cNvSpPr/>
          <p:nvPr/>
        </p:nvSpPr>
        <p:spPr>
          <a:xfrm>
            <a:off x="4844267" y="5199780"/>
            <a:ext cx="2080425" cy="580681"/>
          </a:xfrm>
          <a:prstGeom prst="wedgeRoundRectCallout">
            <a:avLst>
              <a:gd name="adj1" fmla="val 60217"/>
              <a:gd name="adj2" fmla="val 108693"/>
              <a:gd name="adj3" fmla="val 16667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baseline="30000" dirty="0">
                <a:solidFill>
                  <a:schemeClr val="bg2"/>
                </a:solidFill>
              </a:rPr>
              <a:t>Des leviers à déplacer dans d’autres thèmes ?</a:t>
            </a:r>
          </a:p>
        </p:txBody>
      </p:sp>
    </p:spTree>
    <p:extLst>
      <p:ext uri="{BB962C8B-B14F-4D97-AF65-F5344CB8AC3E}">
        <p14:creationId xmlns:p14="http://schemas.microsoft.com/office/powerpoint/2010/main" val="113822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8"/>
            <a:ext cx="8352928" cy="9216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assecs sur les tronçons amont des cours d’eau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Assurer l’équilibre besoins / ressources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à-coups hydrauliques dans les cours d’eau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060851"/>
            <a:ext cx="4032448" cy="403244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de la piézométrie </a:t>
            </a:r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 et de la représentativité des suivis piézométriques</a:t>
            </a:r>
          </a:p>
          <a:p>
            <a:pPr algn="ctr"/>
            <a:endParaRPr lang="fr-FR" sz="1400" b="1" dirty="0">
              <a:solidFill>
                <a:schemeClr val="bg2"/>
              </a:solidFill>
            </a:endParaRPr>
          </a:p>
          <a:p>
            <a:pPr algn="ctr"/>
            <a:r>
              <a:rPr lang="fr-FR" sz="1400" b="1" dirty="0">
                <a:solidFill>
                  <a:schemeClr val="bg2"/>
                </a:solidFill>
              </a:rPr>
              <a:t> </a:t>
            </a:r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Etat, SMBVB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36623"/>
              </p:ext>
            </p:extLst>
          </p:nvPr>
        </p:nvGraphicFramePr>
        <p:xfrm>
          <a:off x="530189" y="3940829"/>
          <a:ext cx="3591036" cy="10384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Plus value assez faible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Maître d’ouvrage mal identifié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Coûts des suivis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060849"/>
            <a:ext cx="4167101" cy="4032446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sur les assecs en affinant le réseau ONDE en fréquence sur les tronçons amont de la Brèche et de l’Arré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Etat, SMBVB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26075"/>
              </p:ext>
            </p:extLst>
          </p:nvPr>
        </p:nvGraphicFramePr>
        <p:xfrm>
          <a:off x="4734742" y="3796242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3482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37554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Plus value moyenne relativement aux suivis actuels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Maître d’ouvrage mal identifié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Coûts des suivis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7030A0"/>
                </a:solidFill>
              </a:rPr>
              <a:t>A supprimer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Gestion Quantitative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22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B03C73AB-D677-4379-9E07-29305B85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583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9E8CF5D1-53E1-4C8C-BBA9-2D19D97E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1" y="537741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8"/>
            <a:ext cx="8352928" cy="9216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assecs sur les tronçons amont des cours d’eau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Assurer l’équilibre besoins / ressources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à-coups hydrauliques dans les cours d’eau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060851"/>
            <a:ext cx="4032448" cy="403244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Réalisation d’une étude globale sur les volumes prélevables à l’échelle de l’hydrosystème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Etat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010996"/>
              </p:ext>
            </p:extLst>
          </p:nvPr>
        </p:nvGraphicFramePr>
        <p:xfrm>
          <a:off x="530189" y="3940829"/>
          <a:ext cx="3591036" cy="1120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Enjeu faible : relative stabilité piézométrique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 cours par le BRGM pour la DDT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060849"/>
            <a:ext cx="4167101" cy="4032446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des échanges nappes / rivières pour les tronçons amont de l’Arré et de la Brèche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SMBVB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28647"/>
              </p:ext>
            </p:extLst>
          </p:nvPr>
        </p:nvGraphicFramePr>
        <p:xfrm>
          <a:off x="4734742" y="3190252"/>
          <a:ext cx="3591036" cy="2187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53482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37554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Pourra être redondant avec l’étude BRGM</a:t>
                      </a:r>
                    </a:p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Peut permettre d’affiner la compréhension des assecs en amont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Localisation et volumes prélevés pas forcément connus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Gestion Quantitative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9075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BA1DE462-6F14-4ACD-A93D-53E7479C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81440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75D515CA-1450-454C-A2A0-3D2BBBAF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1" y="537741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8"/>
            <a:ext cx="8352928" cy="9216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assecs sur les tronçons amont des cours d’eau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Assurer l’équilibre besoins / ressources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à-coups hydrauliques dans les cours d’eau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060851"/>
            <a:ext cx="4032448" cy="403244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Incitation à la conduite d’études sur l’équilibre besoins / ressources de certains BAC (Bassin d’Alimentation de Captage)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Collectivités AEP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00321"/>
              </p:ext>
            </p:extLst>
          </p:nvPr>
        </p:nvGraphicFramePr>
        <p:xfrm>
          <a:off x="530189" y="3940829"/>
          <a:ext cx="3591036" cy="907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Faible tension quantitative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Coût et durée des études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060849"/>
            <a:ext cx="4167101" cy="4032446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Développement d’une animation agricole sur les enjeux d’irrigation (choix des techniques, des cultures…)</a:t>
            </a:r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Organismes Pro Agricoles, SMBVB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83409"/>
              </p:ext>
            </p:extLst>
          </p:nvPr>
        </p:nvGraphicFramePr>
        <p:xfrm>
          <a:off x="4743967" y="3434169"/>
          <a:ext cx="3797698" cy="18012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60149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837549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417276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138399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Faible enjeu actuel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Désignation du maître d’ouvrage non évidente.</a:t>
                      </a:r>
                    </a:p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Mobilisation incertaine des agriculteurs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Gestion Quantitative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86D7A937-7900-4EFE-8934-2FAF5E02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741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6B7BB58-DCAC-41F4-A453-6DB096E04A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316" y="5365782"/>
            <a:ext cx="673359" cy="6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A2F80D-6D84-4C83-9E0B-64659786C86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SAGE Brèche - Scénarios alternatifs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18A7CC0-9A8A-42CB-A13F-F5BA64D4119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/>
              <a:t>avril 2019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603C48B-F8EA-4F85-885E-AC4612533072}"/>
              </a:ext>
            </a:extLst>
          </p:cNvPr>
          <p:cNvSpPr/>
          <p:nvPr/>
        </p:nvSpPr>
        <p:spPr>
          <a:xfrm>
            <a:off x="395536" y="980728"/>
            <a:ext cx="8352928" cy="92168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Objectifs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assecs sur les tronçons amont des cours d’eau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Assurer l’équilibre besoins / ressources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Limiter les à-coups hydrauliques dans les cours d’eau</a:t>
            </a:r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DEA17C03-12B7-4993-9E12-1CD19EB07102}"/>
              </a:ext>
            </a:extLst>
          </p:cNvPr>
          <p:cNvSpPr/>
          <p:nvPr/>
        </p:nvSpPr>
        <p:spPr>
          <a:xfrm>
            <a:off x="395536" y="2060851"/>
            <a:ext cx="4032448" cy="4032445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Amélioration de la connaissance des rendements des réseaux AEP, des indices linéaire de perte. </a:t>
            </a:r>
          </a:p>
          <a:p>
            <a:pPr algn="ctr"/>
            <a:endParaRPr lang="fr-FR" sz="14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Collectivités AEP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4C186F0-E077-480A-8CF7-70D8B511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67430"/>
              </p:ext>
            </p:extLst>
          </p:nvPr>
        </p:nvGraphicFramePr>
        <p:xfrm>
          <a:off x="567641" y="3763979"/>
          <a:ext cx="3591036" cy="1547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9563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781473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Plus value de centralisation de l’information. Sauf si objectifs fixés &gt; SDAGE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Déjà réalisé dans les RPQS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0A3CFC24-FAC1-4E62-89C3-DDA9465A9FBB}"/>
              </a:ext>
            </a:extLst>
          </p:cNvPr>
          <p:cNvSpPr/>
          <p:nvPr/>
        </p:nvSpPr>
        <p:spPr>
          <a:xfrm>
            <a:off x="4581362" y="2060849"/>
            <a:ext cx="4167101" cy="4032446"/>
          </a:xfrm>
          <a:prstGeom prst="round2Diag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400" b="1" dirty="0">
                <a:solidFill>
                  <a:schemeClr val="bg2"/>
                </a:solidFill>
              </a:rPr>
              <a:t>Levier : Gestion patrimoniale des réseaux d’adduction en eau potable</a:t>
            </a:r>
          </a:p>
          <a:p>
            <a:pPr algn="ctr"/>
            <a:endParaRPr lang="fr-FR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1400" u="sng" dirty="0">
                <a:solidFill>
                  <a:schemeClr val="accent1">
                    <a:lumMod val="50000"/>
                  </a:schemeClr>
                </a:solidFill>
              </a:rPr>
              <a:t>Maîtrise d’ouvrage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: Collectivités AEP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D9FC73BC-1037-4888-84FB-28446086C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69713"/>
              </p:ext>
            </p:extLst>
          </p:nvPr>
        </p:nvGraphicFramePr>
        <p:xfrm>
          <a:off x="4734742" y="3300211"/>
          <a:ext cx="3591036" cy="1851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2549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665546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Efficacité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Faisabilité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34764"/>
                  </a:ext>
                </a:extLst>
              </a:tr>
              <a:tr h="3888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Rappel réglementaire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Rendements et ILP actuels satisfaisants 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(sauf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Nourard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le Franc et Noyers St Martin)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 de financement des renouvellement de réseau : coût pour les maîtres d’ouvrage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59D229D-DAE4-43C2-B60C-F0397AD112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4742" y="6273331"/>
          <a:ext cx="3186098" cy="3888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99945036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93835685"/>
                    </a:ext>
                  </a:extLst>
                </a:gridCol>
                <a:gridCol w="1097866">
                  <a:extLst>
                    <a:ext uri="{9D8B030D-6E8A-4147-A177-3AD203B41FA5}">
                      <a16:colId xmlns:a16="http://schemas.microsoft.com/office/drawing/2014/main" val="58246420"/>
                    </a:ext>
                  </a:extLst>
                </a:gridCol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Bonne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Moyenne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Faible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7642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569D486-91A5-4D07-A0B4-66699D3218F7}"/>
              </a:ext>
            </a:extLst>
          </p:cNvPr>
          <p:cNvSpPr/>
          <p:nvPr/>
        </p:nvSpPr>
        <p:spPr>
          <a:xfrm>
            <a:off x="2915816" y="5661247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F0"/>
                </a:solidFill>
              </a:rPr>
              <a:t>A discuter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7284001A-C260-4EE9-B551-002E8A05AC6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9172" y="195827"/>
            <a:ext cx="6192688" cy="511316"/>
          </a:xfrm>
        </p:spPr>
        <p:txBody>
          <a:bodyPr/>
          <a:lstStyle/>
          <a:p>
            <a:pPr algn="l"/>
            <a:r>
              <a:rPr lang="fr-FR" sz="2400" b="0" dirty="0">
                <a:solidFill>
                  <a:schemeClr val="bg1"/>
                </a:solidFill>
              </a:rPr>
              <a:t>Thème : Gestion Quantitative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BF82A-51EC-4D41-9A97-50F06E9F19BD}"/>
              </a:ext>
            </a:extLst>
          </p:cNvPr>
          <p:cNvSpPr/>
          <p:nvPr/>
        </p:nvSpPr>
        <p:spPr>
          <a:xfrm>
            <a:off x="7092280" y="5663536"/>
            <a:ext cx="1152128" cy="28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B050"/>
                </a:solidFill>
              </a:rPr>
              <a:t>A conserver</a:t>
            </a:r>
          </a:p>
        </p:txBody>
      </p:sp>
      <p:pic>
        <p:nvPicPr>
          <p:cNvPr id="15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137C1DE3-B5B2-40B7-A79A-B8652C45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371" y="5377414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Ã©sultat de recherche d'images pour &quot;ampoule logo orange&quot;">
            <a:extLst>
              <a:ext uri="{FF2B5EF4-FFF2-40B4-BE49-F238E27FC236}">
                <a16:creationId xmlns:a16="http://schemas.microsoft.com/office/drawing/2014/main" id="{536E924B-1DC1-4AEF-88A9-3AD0A141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77413"/>
            <a:ext cx="631330" cy="66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1d5565ef5cd1345195c543eabcad38f7bee8"/>
</p:tagLst>
</file>

<file path=ppt/theme/theme1.xml><?xml version="1.0" encoding="utf-8"?>
<a:theme xmlns:a="http://schemas.openxmlformats.org/drawingml/2006/main" name="SCE-Modele-Presentation-v7-Optim">
  <a:themeElements>
    <a:clrScheme name="SCE">
      <a:dk1>
        <a:sysClr val="windowText" lastClr="000000"/>
      </a:dk1>
      <a:lt1>
        <a:sysClr val="window" lastClr="FFFFFF"/>
      </a:lt1>
      <a:dk2>
        <a:srgbClr val="8685BB"/>
      </a:dk2>
      <a:lt2>
        <a:srgbClr val="FF7D0B"/>
      </a:lt2>
      <a:accent1>
        <a:srgbClr val="897879"/>
      </a:accent1>
      <a:accent2>
        <a:srgbClr val="943E2B"/>
      </a:accent2>
      <a:accent3>
        <a:srgbClr val="000000"/>
      </a:accent3>
      <a:accent4>
        <a:srgbClr val="FFFFFF"/>
      </a:accent4>
      <a:accent5>
        <a:srgbClr val="8685BB"/>
      </a:accent5>
      <a:accent6>
        <a:srgbClr val="FF7D0B"/>
      </a:accent6>
      <a:hlink>
        <a:srgbClr val="897879"/>
      </a:hlink>
      <a:folHlink>
        <a:srgbClr val="943E2B"/>
      </a:folHlink>
    </a:clrScheme>
    <a:fontScheme name="S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3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E-Modele-Presentation-v7-Optim.potx" id="{F19A0D51-F769-4F97-8F0E-11F8A8C93AA3}" vid="{5F449F62-ADB9-48FD-93B3-22F77294899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7efe8eb2-9497-43e7-82d3-c1ea6d30d71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768A5BA57AC42AE0BECA516F1D701" ma:contentTypeVersion="1" ma:contentTypeDescription="Crée un document." ma:contentTypeScope="" ma:versionID="6615cca32ad79d6a653c0dfc9f42e04e">
  <xsd:schema xmlns:xsd="http://www.w3.org/2001/XMLSchema" xmlns:xs="http://www.w3.org/2001/XMLSchema" xmlns:p="http://schemas.microsoft.com/office/2006/metadata/properties" xmlns:ns2="7efe8eb2-9497-43e7-82d3-c1ea6d30d71c" targetNamespace="http://schemas.microsoft.com/office/2006/metadata/properties" ma:root="true" ma:fieldsID="e67a7b6288f1e8fe452d852ea6a73b59" ns2:_="">
    <xsd:import namespace="7efe8eb2-9497-43e7-82d3-c1ea6d30d71c"/>
    <xsd:element name="properties">
      <xsd:complexType>
        <xsd:sequence>
          <xsd:element name="documentManagement">
            <xsd:complexType>
              <xsd:all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e8eb2-9497-43e7-82d3-c1ea6d30d71c" elementFormDefault="qualified">
    <xsd:import namespace="http://schemas.microsoft.com/office/2006/documentManagement/types"/>
    <xsd:import namespace="http://schemas.microsoft.com/office/infopath/2007/PartnerControls"/>
    <xsd:element name="Tags" ma:index="8" nillable="true" ma:displayName="Tags" ma:internalName="Tags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AE3650-555C-489F-AD42-54F6433D29CB}">
  <ds:schemaRefs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46799B-396C-4ECA-A43F-8084C238A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e8eb2-9497-43e7-82d3-c1ea6d30d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48CFE1-37A5-4BDF-A4A1-4D45CBE09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SCE-Modele-Presentation</Template>
  <TotalTime>6678</TotalTime>
  <Words>1796</Words>
  <Application>Microsoft Office PowerPoint</Application>
  <PresentationFormat>Affichage à l'écran (4:3)</PresentationFormat>
  <Paragraphs>376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3</vt:lpstr>
      <vt:lpstr>SCE-Modele-Presentation-v7-Optim</vt:lpstr>
      <vt:lpstr>SAGE de la Brèche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 de la présentation – Arial 28 pt gras</dc:title>
  <dc:creator>Solène COURILLEAU</dc:creator>
  <cp:lastModifiedBy>Menvielle</cp:lastModifiedBy>
  <cp:revision>374</cp:revision>
  <cp:lastPrinted>2018-11-21T07:57:24Z</cp:lastPrinted>
  <dcterms:created xsi:type="dcterms:W3CDTF">2018-09-12T07:09:24Z</dcterms:created>
  <dcterms:modified xsi:type="dcterms:W3CDTF">2019-03-21T09:54:17Z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0x010100353768A5BA57AC42AE0BECA516F1D701</vt:lpwstr>
  </property>
</Properties>
</file>